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7" r:id="rId5"/>
    <p:sldId id="285" r:id="rId6"/>
    <p:sldId id="280" r:id="rId7"/>
    <p:sldId id="281" r:id="rId8"/>
    <p:sldId id="282" r:id="rId9"/>
    <p:sldId id="283" r:id="rId10"/>
    <p:sldId id="286" r:id="rId11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0A924-01AF-4D7F-AFB9-EB043741040E}" v="6" dt="2025-01-29T13:03:43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99" d="100"/>
          <a:sy n="199" d="100"/>
        </p:scale>
        <p:origin x="314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Göransson" userId="babcba36-1a30-4bed-9f4e-d610585bb5b1" providerId="ADAL" clId="{8590A924-01AF-4D7F-AFB9-EB043741040E}"/>
    <pc:docChg chg="undo custSel modSld">
      <pc:chgData name="Peter Göransson" userId="babcba36-1a30-4bed-9f4e-d610585bb5b1" providerId="ADAL" clId="{8590A924-01AF-4D7F-AFB9-EB043741040E}" dt="2025-01-29T13:40:49.012" v="353" actId="20577"/>
      <pc:docMkLst>
        <pc:docMk/>
      </pc:docMkLst>
      <pc:sldChg chg="modSp mod modTransition">
        <pc:chgData name="Peter Göransson" userId="babcba36-1a30-4bed-9f4e-d610585bb5b1" providerId="ADAL" clId="{8590A924-01AF-4D7F-AFB9-EB043741040E}" dt="2025-01-29T13:03:43.865" v="332"/>
        <pc:sldMkLst>
          <pc:docMk/>
          <pc:sldMk cId="4262575085" sldId="267"/>
        </pc:sldMkLst>
        <pc:spChg chg="mod">
          <ac:chgData name="Peter Göransson" userId="babcba36-1a30-4bed-9f4e-d610585bb5b1" providerId="ADAL" clId="{8590A924-01AF-4D7F-AFB9-EB043741040E}" dt="2025-01-29T13:03:12.097" v="329" actId="20577"/>
          <ac:spMkLst>
            <pc:docMk/>
            <pc:sldMk cId="4262575085" sldId="267"/>
            <ac:spMk id="20" creationId="{55947088-CB0D-4B1A-8B04-18BA699E9964}"/>
          </ac:spMkLst>
        </pc:spChg>
        <pc:spChg chg="mod">
          <ac:chgData name="Peter Göransson" userId="babcba36-1a30-4bed-9f4e-d610585bb5b1" providerId="ADAL" clId="{8590A924-01AF-4D7F-AFB9-EB043741040E}" dt="2025-01-29T12:55:32.877" v="5" actId="20577"/>
          <ac:spMkLst>
            <pc:docMk/>
            <pc:sldMk cId="4262575085" sldId="267"/>
            <ac:spMk id="70" creationId="{86A0F415-CAA4-422E-AA68-602483F3E44F}"/>
          </ac:spMkLst>
        </pc:spChg>
      </pc:sldChg>
      <pc:sldChg chg="modSp mod modTransition">
        <pc:chgData name="Peter Göransson" userId="babcba36-1a30-4bed-9f4e-d610585bb5b1" providerId="ADAL" clId="{8590A924-01AF-4D7F-AFB9-EB043741040E}" dt="2025-01-29T13:03:43.865" v="332"/>
        <pc:sldMkLst>
          <pc:docMk/>
          <pc:sldMk cId="4040651544" sldId="280"/>
        </pc:sldMkLst>
        <pc:spChg chg="mod">
          <ac:chgData name="Peter Göransson" userId="babcba36-1a30-4bed-9f4e-d610585bb5b1" providerId="ADAL" clId="{8590A924-01AF-4D7F-AFB9-EB043741040E}" dt="2025-01-29T12:56:30.358" v="45" actId="20577"/>
          <ac:spMkLst>
            <pc:docMk/>
            <pc:sldMk cId="4040651544" sldId="280"/>
            <ac:spMk id="4" creationId="{247598B3-0E19-3B0E-AEF0-7CBC561F18C3}"/>
          </ac:spMkLst>
        </pc:spChg>
      </pc:sldChg>
      <pc:sldChg chg="modSp mod modTransition">
        <pc:chgData name="Peter Göransson" userId="babcba36-1a30-4bed-9f4e-d610585bb5b1" providerId="ADAL" clId="{8590A924-01AF-4D7F-AFB9-EB043741040E}" dt="2025-01-29T13:40:49.012" v="353" actId="20577"/>
        <pc:sldMkLst>
          <pc:docMk/>
          <pc:sldMk cId="3263793242" sldId="281"/>
        </pc:sldMkLst>
        <pc:spChg chg="mod">
          <ac:chgData name="Peter Göransson" userId="babcba36-1a30-4bed-9f4e-d610585bb5b1" providerId="ADAL" clId="{8590A924-01AF-4D7F-AFB9-EB043741040E}" dt="2025-01-29T13:03:18.108" v="331" actId="20577"/>
          <ac:spMkLst>
            <pc:docMk/>
            <pc:sldMk cId="3263793242" sldId="281"/>
            <ac:spMk id="2" creationId="{48C3DD01-3069-4A32-7DFA-36344328AB75}"/>
          </ac:spMkLst>
        </pc:spChg>
        <pc:spChg chg="mod">
          <ac:chgData name="Peter Göransson" userId="babcba36-1a30-4bed-9f4e-d610585bb5b1" providerId="ADAL" clId="{8590A924-01AF-4D7F-AFB9-EB043741040E}" dt="2025-01-29T13:40:49.012" v="353" actId="20577"/>
          <ac:spMkLst>
            <pc:docMk/>
            <pc:sldMk cId="3263793242" sldId="281"/>
            <ac:spMk id="6" creationId="{EBD8721B-D71A-3DE6-FE50-F22C691056CD}"/>
          </ac:spMkLst>
        </pc:spChg>
      </pc:sldChg>
      <pc:sldChg chg="modSp mod modTransition">
        <pc:chgData name="Peter Göransson" userId="babcba36-1a30-4bed-9f4e-d610585bb5b1" providerId="ADAL" clId="{8590A924-01AF-4D7F-AFB9-EB043741040E}" dt="2025-01-29T13:35:04.508" v="334" actId="14100"/>
        <pc:sldMkLst>
          <pc:docMk/>
          <pc:sldMk cId="3880004197" sldId="282"/>
        </pc:sldMkLst>
        <pc:spChg chg="mod">
          <ac:chgData name="Peter Göransson" userId="babcba36-1a30-4bed-9f4e-d610585bb5b1" providerId="ADAL" clId="{8590A924-01AF-4D7F-AFB9-EB043741040E}" dt="2025-01-29T13:35:04.508" v="334" actId="14100"/>
          <ac:spMkLst>
            <pc:docMk/>
            <pc:sldMk cId="3880004197" sldId="282"/>
            <ac:spMk id="6" creationId="{E5CB0319-C60D-FCC7-8380-6B0BAEA6B5D0}"/>
          </ac:spMkLst>
        </pc:spChg>
      </pc:sldChg>
      <pc:sldChg chg="modSp mod modTransition">
        <pc:chgData name="Peter Göransson" userId="babcba36-1a30-4bed-9f4e-d610585bb5b1" providerId="ADAL" clId="{8590A924-01AF-4D7F-AFB9-EB043741040E}" dt="2025-01-29T13:40:19.504" v="352" actId="14100"/>
        <pc:sldMkLst>
          <pc:docMk/>
          <pc:sldMk cId="1972650163" sldId="283"/>
        </pc:sldMkLst>
        <pc:spChg chg="mod">
          <ac:chgData name="Peter Göransson" userId="babcba36-1a30-4bed-9f4e-d610585bb5b1" providerId="ADAL" clId="{8590A924-01AF-4D7F-AFB9-EB043741040E}" dt="2025-01-29T13:36:06.915" v="347" actId="20577"/>
          <ac:spMkLst>
            <pc:docMk/>
            <pc:sldMk cId="1972650163" sldId="283"/>
            <ac:spMk id="2" creationId="{AC197DF1-1B31-8E56-5282-59302DD35848}"/>
          </ac:spMkLst>
        </pc:spChg>
        <pc:spChg chg="mod">
          <ac:chgData name="Peter Göransson" userId="babcba36-1a30-4bed-9f4e-d610585bb5b1" providerId="ADAL" clId="{8590A924-01AF-4D7F-AFB9-EB043741040E}" dt="2025-01-29T13:02:11.801" v="318" actId="20577"/>
          <ac:spMkLst>
            <pc:docMk/>
            <pc:sldMk cId="1972650163" sldId="283"/>
            <ac:spMk id="6" creationId="{5651EDF0-E5DC-025D-F99C-9DA45D7986C8}"/>
          </ac:spMkLst>
        </pc:spChg>
        <pc:picChg chg="mod">
          <ac:chgData name="Peter Göransson" userId="babcba36-1a30-4bed-9f4e-d610585bb5b1" providerId="ADAL" clId="{8590A924-01AF-4D7F-AFB9-EB043741040E}" dt="2025-01-29T13:40:19.504" v="352" actId="14100"/>
          <ac:picMkLst>
            <pc:docMk/>
            <pc:sldMk cId="1972650163" sldId="283"/>
            <ac:picMk id="9" creationId="{7106CA78-D044-EA69-4498-A228A269B575}"/>
          </ac:picMkLst>
        </pc:picChg>
      </pc:sldChg>
      <pc:sldChg chg="modTransition">
        <pc:chgData name="Peter Göransson" userId="babcba36-1a30-4bed-9f4e-d610585bb5b1" providerId="ADAL" clId="{8590A924-01AF-4D7F-AFB9-EB043741040E}" dt="2025-01-29T13:03:43.865" v="332"/>
        <pc:sldMkLst>
          <pc:docMk/>
          <pc:sldMk cId="4092359791" sldId="285"/>
        </pc:sldMkLst>
      </pc:sldChg>
      <pc:sldChg chg="modSp mod modTransition">
        <pc:chgData name="Peter Göransson" userId="babcba36-1a30-4bed-9f4e-d610585bb5b1" providerId="ADAL" clId="{8590A924-01AF-4D7F-AFB9-EB043741040E}" dt="2025-01-29T13:03:43.865" v="332"/>
        <pc:sldMkLst>
          <pc:docMk/>
          <pc:sldMk cId="659295509" sldId="286"/>
        </pc:sldMkLst>
        <pc:spChg chg="mod">
          <ac:chgData name="Peter Göransson" userId="babcba36-1a30-4bed-9f4e-d610585bb5b1" providerId="ADAL" clId="{8590A924-01AF-4D7F-AFB9-EB043741040E}" dt="2025-01-29T12:55:38.045" v="8" actId="6549"/>
          <ac:spMkLst>
            <pc:docMk/>
            <pc:sldMk cId="659295509" sldId="286"/>
            <ac:spMk id="70" creationId="{755A01E1-1521-0220-D196-613135657E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theme" Target="../theme/theme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C51CA033-391D-4F38-94C3-60614A83E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42136" y="248721"/>
            <a:ext cx="6279002" cy="81403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pPr algn="ctr"/>
            <a:endParaRPr lang="sv-SE" sz="1500" b="1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61C8C5A-E65F-4A0A-B407-A3214EB1E6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71800" y="8747392"/>
            <a:ext cx="2971800" cy="36355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99114EB6-4A39-4FDB-AF48-344FD4E2DD7E}" type="datetimeFigureOut">
              <a:rPr lang="sv-SE" sz="1000" smtClean="0">
                <a:solidFill>
                  <a:schemeClr val="accent3"/>
                </a:solidFill>
              </a:rPr>
              <a:t>2025-01-29</a:t>
            </a:fld>
            <a:endParaRPr lang="sv-SE" sz="1000" dirty="0">
              <a:solidFill>
                <a:schemeClr val="accent3"/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C43D671-6996-40F9-BD71-5453A6A64C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181340" y="8105241"/>
            <a:ext cx="3762260" cy="4587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pPr algn="r"/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564157-412D-42EA-8137-FDC798ED89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544065" y="8747392"/>
            <a:ext cx="2971800" cy="1711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C5BCADB4-7677-4295-AE09-9BA9BDEF6AD1}" type="slidenum">
              <a:rPr lang="sv-SE" smtClean="0">
                <a:solidFill>
                  <a:schemeClr val="accent3"/>
                </a:solidFill>
              </a:rPr>
              <a:t>‹#›</a:t>
            </a:fld>
            <a:endParaRPr lang="sv-SE" dirty="0">
              <a:solidFill>
                <a:schemeClr val="accent3"/>
              </a:solidFill>
            </a:endParaRP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19020F5-7402-41CE-9CB6-1F3ECB94C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135" y="8300108"/>
            <a:ext cx="2171272" cy="5951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B5CEB7A-3598-4F7A-8A4A-F45C56D9391A}"/>
              </a:ext>
            </a:extLst>
          </p:cNvPr>
          <p:cNvSpPr/>
          <p:nvPr/>
        </p:nvSpPr>
        <p:spPr>
          <a:xfrm>
            <a:off x="0" y="9032407"/>
            <a:ext cx="6858000" cy="119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B8BCE5C-9D08-4296-B641-39EA6EF69B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8424" b="28702"/>
          <a:stretch/>
        </p:blipFill>
        <p:spPr>
          <a:xfrm>
            <a:off x="2324559" y="9037289"/>
            <a:ext cx="3924453" cy="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46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theme" Target="../theme/theme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CB726911-EE37-462A-92F3-609281E523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71800" y="8747392"/>
            <a:ext cx="2971800" cy="36355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99114EB6-4A39-4FDB-AF48-344FD4E2DD7E}" type="datetimeFigureOut">
              <a:rPr lang="sv-SE" sz="1000" smtClean="0">
                <a:solidFill>
                  <a:schemeClr val="accent3"/>
                </a:solidFill>
              </a:rPr>
              <a:t>2025-01-29</a:t>
            </a:fld>
            <a:endParaRPr lang="sv-SE" sz="1000" dirty="0">
              <a:solidFill>
                <a:schemeClr val="accent3"/>
              </a:solidFill>
            </a:endParaRPr>
          </a:p>
        </p:txBody>
      </p:sp>
      <p:sp>
        <p:nvSpPr>
          <p:cNvPr id="9" name="Platshållare för sidfot 3">
            <a:extLst>
              <a:ext uri="{FF2B5EF4-FFF2-40B4-BE49-F238E27FC236}">
                <a16:creationId xmlns:a16="http://schemas.microsoft.com/office/drawing/2014/main" id="{396B2411-783B-4F33-B825-C86021074E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181340" y="8105241"/>
            <a:ext cx="3762260" cy="4587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pPr algn="r"/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0" name="Platshållare för bildnummer 4">
            <a:extLst>
              <a:ext uri="{FF2B5EF4-FFF2-40B4-BE49-F238E27FC236}">
                <a16:creationId xmlns:a16="http://schemas.microsoft.com/office/drawing/2014/main" id="{C9511FC1-F1FB-4347-85B1-F780756EC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544065" y="8747392"/>
            <a:ext cx="2971800" cy="1711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C5BCADB4-7677-4295-AE09-9BA9BDEF6AD1}" type="slidenum">
              <a:rPr lang="sv-SE" smtClean="0">
                <a:solidFill>
                  <a:schemeClr val="accent3"/>
                </a:solidFill>
              </a:rPr>
              <a:t>‹#›</a:t>
            </a:fld>
            <a:endParaRPr lang="sv-SE" dirty="0">
              <a:solidFill>
                <a:schemeClr val="accent3"/>
              </a:solidFill>
            </a:endParaRP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3E4A6E79-9DCF-4F8E-A8D4-92D0F2EFA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135" y="8300108"/>
            <a:ext cx="2171272" cy="595171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47F9AED2-28BD-48B6-B0CB-E52DA6209B14}"/>
              </a:ext>
            </a:extLst>
          </p:cNvPr>
          <p:cNvSpPr/>
          <p:nvPr/>
        </p:nvSpPr>
        <p:spPr>
          <a:xfrm>
            <a:off x="0" y="9032407"/>
            <a:ext cx="6858000" cy="119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60A88C6D-AC57-4F62-A7F6-732BE1F07A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8424" b="28702"/>
          <a:stretch/>
        </p:blipFill>
        <p:spPr>
          <a:xfrm>
            <a:off x="2324559" y="9037289"/>
            <a:ext cx="3924453" cy="114925"/>
          </a:xfrm>
          <a:prstGeom prst="rect">
            <a:avLst/>
          </a:prstGeom>
        </p:spPr>
      </p:pic>
      <p:sp>
        <p:nvSpPr>
          <p:cNvPr id="19" name="Platshållare för sidhuvud 1">
            <a:extLst>
              <a:ext uri="{FF2B5EF4-FFF2-40B4-BE49-F238E27FC236}">
                <a16:creationId xmlns:a16="http://schemas.microsoft.com/office/drawing/2014/main" id="{FEF90DA8-D574-4998-B66D-E6D375014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42136" y="248721"/>
            <a:ext cx="6279002" cy="81403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pPr algn="ctr"/>
            <a:endParaRPr lang="sv-SE" sz="1500" b="1" dirty="0"/>
          </a:p>
        </p:txBody>
      </p:sp>
    </p:spTree>
    <p:extLst>
      <p:ext uri="{BB962C8B-B14F-4D97-AF65-F5344CB8AC3E}">
        <p14:creationId xmlns:p14="http://schemas.microsoft.com/office/powerpoint/2010/main" val="348435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algn="l" defTabSz="685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algn="l" defTabSz="685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algn="l" defTabSz="685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algn="l" defTabSz="685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48BF03E5-6918-4BC9-A8EF-32CA640B9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57" t="10726" r="10655" b="54443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9800A1F-0DF1-4A32-B24B-320E877B02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7953" y="2123984"/>
            <a:ext cx="1972328" cy="1545603"/>
          </a:xfrm>
          <a:custGeom>
            <a:avLst/>
            <a:gdLst>
              <a:gd name="connsiteX0" fmla="*/ 0 w 2071688"/>
              <a:gd name="connsiteY0" fmla="*/ 658019 h 1316038"/>
              <a:gd name="connsiteX1" fmla="*/ 329010 w 2071688"/>
              <a:gd name="connsiteY1" fmla="*/ 0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071688"/>
              <a:gd name="connsiteY0" fmla="*/ 658019 h 1316038"/>
              <a:gd name="connsiteX1" fmla="*/ 563679 w 2071688"/>
              <a:gd name="connsiteY1" fmla="*/ 56645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377562 w 2120240"/>
              <a:gd name="connsiteY5" fmla="*/ 1316038 h 1316038"/>
              <a:gd name="connsiteX6" fmla="*/ 0 w 2120240"/>
              <a:gd name="connsiteY6" fmla="*/ 463810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207629 w 2120240"/>
              <a:gd name="connsiteY5" fmla="*/ 1243210 h 1316038"/>
              <a:gd name="connsiteX6" fmla="*/ 0 w 2120240"/>
              <a:gd name="connsiteY6" fmla="*/ 463810 h 1316038"/>
              <a:gd name="connsiteX0" fmla="*/ 0 w 2155373"/>
              <a:gd name="connsiteY0" fmla="*/ 463810 h 1372682"/>
              <a:gd name="connsiteX1" fmla="*/ 612231 w 2155373"/>
              <a:gd name="connsiteY1" fmla="*/ 56645 h 1372682"/>
              <a:gd name="connsiteX2" fmla="*/ 1791231 w 2155373"/>
              <a:gd name="connsiteY2" fmla="*/ 0 h 1372682"/>
              <a:gd name="connsiteX3" fmla="*/ 2120240 w 2155373"/>
              <a:gd name="connsiteY3" fmla="*/ 658019 h 1372682"/>
              <a:gd name="connsiteX4" fmla="*/ 2155373 w 2155373"/>
              <a:gd name="connsiteY4" fmla="*/ 1372682 h 1372682"/>
              <a:gd name="connsiteX5" fmla="*/ 207629 w 2155373"/>
              <a:gd name="connsiteY5" fmla="*/ 1243210 h 1372682"/>
              <a:gd name="connsiteX6" fmla="*/ 0 w 2155373"/>
              <a:gd name="connsiteY6" fmla="*/ 463810 h 1372682"/>
              <a:gd name="connsiteX0" fmla="*/ 0 w 2155373"/>
              <a:gd name="connsiteY0" fmla="*/ 868411 h 1777283"/>
              <a:gd name="connsiteX1" fmla="*/ 612231 w 2155373"/>
              <a:gd name="connsiteY1" fmla="*/ 461246 h 1777283"/>
              <a:gd name="connsiteX2" fmla="*/ 1855967 w 2155373"/>
              <a:gd name="connsiteY2" fmla="*/ 0 h 1777283"/>
              <a:gd name="connsiteX3" fmla="*/ 2120240 w 2155373"/>
              <a:gd name="connsiteY3" fmla="*/ 1062620 h 1777283"/>
              <a:gd name="connsiteX4" fmla="*/ 2155373 w 2155373"/>
              <a:gd name="connsiteY4" fmla="*/ 1777283 h 1777283"/>
              <a:gd name="connsiteX5" fmla="*/ 207629 w 2155373"/>
              <a:gd name="connsiteY5" fmla="*/ 1647811 h 1777283"/>
              <a:gd name="connsiteX6" fmla="*/ 0 w 2155373"/>
              <a:gd name="connsiteY6" fmla="*/ 868411 h 1777283"/>
              <a:gd name="connsiteX0" fmla="*/ 0 w 2070781"/>
              <a:gd name="connsiteY0" fmla="*/ 896608 h 1777283"/>
              <a:gd name="connsiteX1" fmla="*/ 527639 w 2070781"/>
              <a:gd name="connsiteY1" fmla="*/ 461246 h 1777283"/>
              <a:gd name="connsiteX2" fmla="*/ 1771375 w 2070781"/>
              <a:gd name="connsiteY2" fmla="*/ 0 h 1777283"/>
              <a:gd name="connsiteX3" fmla="*/ 2035648 w 2070781"/>
              <a:gd name="connsiteY3" fmla="*/ 1062620 h 1777283"/>
              <a:gd name="connsiteX4" fmla="*/ 2070781 w 2070781"/>
              <a:gd name="connsiteY4" fmla="*/ 1777283 h 1777283"/>
              <a:gd name="connsiteX5" fmla="*/ 123037 w 2070781"/>
              <a:gd name="connsiteY5" fmla="*/ 1647811 h 1777283"/>
              <a:gd name="connsiteX6" fmla="*/ 0 w 2070781"/>
              <a:gd name="connsiteY6" fmla="*/ 896608 h 1777283"/>
              <a:gd name="connsiteX0" fmla="*/ 0 w 2070781"/>
              <a:gd name="connsiteY0" fmla="*/ 896608 h 1777283"/>
              <a:gd name="connsiteX1" fmla="*/ 527639 w 2070781"/>
              <a:gd name="connsiteY1" fmla="*/ 461246 h 1777283"/>
              <a:gd name="connsiteX2" fmla="*/ 1771375 w 2070781"/>
              <a:gd name="connsiteY2" fmla="*/ 0 h 1777283"/>
              <a:gd name="connsiteX3" fmla="*/ 2035648 w 2070781"/>
              <a:gd name="connsiteY3" fmla="*/ 1062620 h 1777283"/>
              <a:gd name="connsiteX4" fmla="*/ 2070781 w 2070781"/>
              <a:gd name="connsiteY4" fmla="*/ 1777283 h 1777283"/>
              <a:gd name="connsiteX5" fmla="*/ 231798 w 2070781"/>
              <a:gd name="connsiteY5" fmla="*/ 1559190 h 1777283"/>
              <a:gd name="connsiteX6" fmla="*/ 0 w 2070781"/>
              <a:gd name="connsiteY6" fmla="*/ 896608 h 1777283"/>
              <a:gd name="connsiteX0" fmla="*/ 0 w 2070781"/>
              <a:gd name="connsiteY0" fmla="*/ 896608 h 1777283"/>
              <a:gd name="connsiteX1" fmla="*/ 527639 w 2070781"/>
              <a:gd name="connsiteY1" fmla="*/ 461246 h 1777283"/>
              <a:gd name="connsiteX2" fmla="*/ 1771375 w 2070781"/>
              <a:gd name="connsiteY2" fmla="*/ 0 h 1777283"/>
              <a:gd name="connsiteX3" fmla="*/ 2035648 w 2070781"/>
              <a:gd name="connsiteY3" fmla="*/ 1062620 h 1777283"/>
              <a:gd name="connsiteX4" fmla="*/ 2070781 w 2070781"/>
              <a:gd name="connsiteY4" fmla="*/ 1777283 h 1777283"/>
              <a:gd name="connsiteX5" fmla="*/ 231798 w 2070781"/>
              <a:gd name="connsiteY5" fmla="*/ 1559190 h 1777283"/>
              <a:gd name="connsiteX6" fmla="*/ 0 w 2070781"/>
              <a:gd name="connsiteY6" fmla="*/ 896608 h 1777283"/>
              <a:gd name="connsiteX0" fmla="*/ 0 w 2070781"/>
              <a:gd name="connsiteY0" fmla="*/ 896608 h 1777283"/>
              <a:gd name="connsiteX1" fmla="*/ 527639 w 2070781"/>
              <a:gd name="connsiteY1" fmla="*/ 461246 h 1777283"/>
              <a:gd name="connsiteX2" fmla="*/ 1771375 w 2070781"/>
              <a:gd name="connsiteY2" fmla="*/ 0 h 1777283"/>
              <a:gd name="connsiteX3" fmla="*/ 2035648 w 2070781"/>
              <a:gd name="connsiteY3" fmla="*/ 1062620 h 1777283"/>
              <a:gd name="connsiteX4" fmla="*/ 2070781 w 2070781"/>
              <a:gd name="connsiteY4" fmla="*/ 1777283 h 1777283"/>
              <a:gd name="connsiteX5" fmla="*/ 231798 w 2070781"/>
              <a:gd name="connsiteY5" fmla="*/ 1559190 h 1777283"/>
              <a:gd name="connsiteX6" fmla="*/ 0 w 2070781"/>
              <a:gd name="connsiteY6" fmla="*/ 896608 h 1777283"/>
              <a:gd name="connsiteX0" fmla="*/ 0 w 2070781"/>
              <a:gd name="connsiteY0" fmla="*/ 896608 h 1777283"/>
              <a:gd name="connsiteX1" fmla="*/ 527639 w 2070781"/>
              <a:gd name="connsiteY1" fmla="*/ 461246 h 1777283"/>
              <a:gd name="connsiteX2" fmla="*/ 1771375 w 2070781"/>
              <a:gd name="connsiteY2" fmla="*/ 0 h 1777283"/>
              <a:gd name="connsiteX3" fmla="*/ 2035648 w 2070781"/>
              <a:gd name="connsiteY3" fmla="*/ 1062620 h 1777283"/>
              <a:gd name="connsiteX4" fmla="*/ 2070781 w 2070781"/>
              <a:gd name="connsiteY4" fmla="*/ 1777283 h 1777283"/>
              <a:gd name="connsiteX5" fmla="*/ 231798 w 2070781"/>
              <a:gd name="connsiteY5" fmla="*/ 1559190 h 1777283"/>
              <a:gd name="connsiteX6" fmla="*/ 0 w 2070781"/>
              <a:gd name="connsiteY6" fmla="*/ 896608 h 1777283"/>
              <a:gd name="connsiteX0" fmla="*/ 0 w 2070781"/>
              <a:gd name="connsiteY0" fmla="*/ 897446 h 1778121"/>
              <a:gd name="connsiteX1" fmla="*/ 1771375 w 2070781"/>
              <a:gd name="connsiteY1" fmla="*/ 838 h 1778121"/>
              <a:gd name="connsiteX2" fmla="*/ 2035648 w 2070781"/>
              <a:gd name="connsiteY2" fmla="*/ 1063458 h 1778121"/>
              <a:gd name="connsiteX3" fmla="*/ 2070781 w 2070781"/>
              <a:gd name="connsiteY3" fmla="*/ 1778121 h 1778121"/>
              <a:gd name="connsiteX4" fmla="*/ 231798 w 2070781"/>
              <a:gd name="connsiteY4" fmla="*/ 1560028 h 1778121"/>
              <a:gd name="connsiteX5" fmla="*/ 0 w 2070781"/>
              <a:gd name="connsiteY5" fmla="*/ 897446 h 1778121"/>
              <a:gd name="connsiteX0" fmla="*/ 0 w 2070781"/>
              <a:gd name="connsiteY0" fmla="*/ 740597 h 1621272"/>
              <a:gd name="connsiteX1" fmla="*/ 1654557 w 2070781"/>
              <a:gd name="connsiteY1" fmla="*/ 1088 h 1621272"/>
              <a:gd name="connsiteX2" fmla="*/ 2035648 w 2070781"/>
              <a:gd name="connsiteY2" fmla="*/ 906609 h 1621272"/>
              <a:gd name="connsiteX3" fmla="*/ 2070781 w 2070781"/>
              <a:gd name="connsiteY3" fmla="*/ 1621272 h 1621272"/>
              <a:gd name="connsiteX4" fmla="*/ 231798 w 2070781"/>
              <a:gd name="connsiteY4" fmla="*/ 1403179 h 1621272"/>
              <a:gd name="connsiteX5" fmla="*/ 0 w 2070781"/>
              <a:gd name="connsiteY5" fmla="*/ 740597 h 1621272"/>
              <a:gd name="connsiteX0" fmla="*/ 0 w 2070781"/>
              <a:gd name="connsiteY0" fmla="*/ 739509 h 1620184"/>
              <a:gd name="connsiteX1" fmla="*/ 1654557 w 2070781"/>
              <a:gd name="connsiteY1" fmla="*/ 0 h 1620184"/>
              <a:gd name="connsiteX2" fmla="*/ 2035648 w 2070781"/>
              <a:gd name="connsiteY2" fmla="*/ 905521 h 1620184"/>
              <a:gd name="connsiteX3" fmla="*/ 2070781 w 2070781"/>
              <a:gd name="connsiteY3" fmla="*/ 1620184 h 1620184"/>
              <a:gd name="connsiteX4" fmla="*/ 231798 w 2070781"/>
              <a:gd name="connsiteY4" fmla="*/ 1402091 h 1620184"/>
              <a:gd name="connsiteX5" fmla="*/ 0 w 2070781"/>
              <a:gd name="connsiteY5" fmla="*/ 739509 h 1620184"/>
              <a:gd name="connsiteX0" fmla="*/ 0 w 2070781"/>
              <a:gd name="connsiteY0" fmla="*/ 739509 h 1620184"/>
              <a:gd name="connsiteX1" fmla="*/ 1654557 w 2070781"/>
              <a:gd name="connsiteY1" fmla="*/ 0 h 1620184"/>
              <a:gd name="connsiteX2" fmla="*/ 2035648 w 2070781"/>
              <a:gd name="connsiteY2" fmla="*/ 905521 h 1620184"/>
              <a:gd name="connsiteX3" fmla="*/ 2070781 w 2070781"/>
              <a:gd name="connsiteY3" fmla="*/ 1620184 h 1620184"/>
              <a:gd name="connsiteX4" fmla="*/ 231798 w 2070781"/>
              <a:gd name="connsiteY4" fmla="*/ 1402091 h 1620184"/>
              <a:gd name="connsiteX5" fmla="*/ 0 w 2070781"/>
              <a:gd name="connsiteY5" fmla="*/ 739509 h 1620184"/>
              <a:gd name="connsiteX0" fmla="*/ 0 w 2070781"/>
              <a:gd name="connsiteY0" fmla="*/ 739509 h 1620184"/>
              <a:gd name="connsiteX1" fmla="*/ 1654557 w 2070781"/>
              <a:gd name="connsiteY1" fmla="*/ 0 h 1620184"/>
              <a:gd name="connsiteX2" fmla="*/ 2070781 w 2070781"/>
              <a:gd name="connsiteY2" fmla="*/ 1620184 h 1620184"/>
              <a:gd name="connsiteX3" fmla="*/ 231798 w 2070781"/>
              <a:gd name="connsiteY3" fmla="*/ 1402091 h 1620184"/>
              <a:gd name="connsiteX4" fmla="*/ 0 w 2070781"/>
              <a:gd name="connsiteY4" fmla="*/ 739509 h 1620184"/>
              <a:gd name="connsiteX0" fmla="*/ 0 w 1962020"/>
              <a:gd name="connsiteY0" fmla="*/ 739509 h 1519479"/>
              <a:gd name="connsiteX1" fmla="*/ 1654557 w 1962020"/>
              <a:gd name="connsiteY1" fmla="*/ 0 h 1519479"/>
              <a:gd name="connsiteX2" fmla="*/ 1962020 w 1962020"/>
              <a:gd name="connsiteY2" fmla="*/ 1519479 h 1519479"/>
              <a:gd name="connsiteX3" fmla="*/ 231798 w 1962020"/>
              <a:gd name="connsiteY3" fmla="*/ 1402091 h 1519479"/>
              <a:gd name="connsiteX4" fmla="*/ 0 w 1962020"/>
              <a:gd name="connsiteY4" fmla="*/ 739509 h 1519479"/>
              <a:gd name="connsiteX0" fmla="*/ 0 w 1962020"/>
              <a:gd name="connsiteY0" fmla="*/ 739509 h 1519479"/>
              <a:gd name="connsiteX1" fmla="*/ 1654557 w 1962020"/>
              <a:gd name="connsiteY1" fmla="*/ 0 h 1519479"/>
              <a:gd name="connsiteX2" fmla="*/ 1962020 w 1962020"/>
              <a:gd name="connsiteY2" fmla="*/ 1519479 h 1519479"/>
              <a:gd name="connsiteX3" fmla="*/ 231798 w 1962020"/>
              <a:gd name="connsiteY3" fmla="*/ 1402091 h 1519479"/>
              <a:gd name="connsiteX4" fmla="*/ 0 w 1962020"/>
              <a:gd name="connsiteY4" fmla="*/ 739509 h 1519479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3866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72032"/>
              <a:gd name="connsiteY0" fmla="*/ 748948 h 1535592"/>
              <a:gd name="connsiteX1" fmla="*/ 1663878 w 1972032"/>
              <a:gd name="connsiteY1" fmla="*/ 0 h 1535592"/>
              <a:gd name="connsiteX2" fmla="*/ 1972032 w 1972032"/>
              <a:gd name="connsiteY2" fmla="*/ 1535592 h 1535592"/>
              <a:gd name="connsiteX3" fmla="*/ 241810 w 1972032"/>
              <a:gd name="connsiteY3" fmla="*/ 1418204 h 1535592"/>
              <a:gd name="connsiteX4" fmla="*/ 0 w 1972032"/>
              <a:gd name="connsiteY4" fmla="*/ 748948 h 1535592"/>
              <a:gd name="connsiteX0" fmla="*/ 0 w 1972032"/>
              <a:gd name="connsiteY0" fmla="*/ 748948 h 1535592"/>
              <a:gd name="connsiteX1" fmla="*/ 1663878 w 1972032"/>
              <a:gd name="connsiteY1" fmla="*/ 0 h 1535592"/>
              <a:gd name="connsiteX2" fmla="*/ 1972032 w 1972032"/>
              <a:gd name="connsiteY2" fmla="*/ 1535592 h 1535592"/>
              <a:gd name="connsiteX3" fmla="*/ 235135 w 1972032"/>
              <a:gd name="connsiteY3" fmla="*/ 1424879 h 1535592"/>
              <a:gd name="connsiteX4" fmla="*/ 0 w 1972032"/>
              <a:gd name="connsiteY4" fmla="*/ 748948 h 1535592"/>
              <a:gd name="connsiteX0" fmla="*/ 0 w 1972032"/>
              <a:gd name="connsiteY0" fmla="*/ 748948 h 1545603"/>
              <a:gd name="connsiteX1" fmla="*/ 1663878 w 1972032"/>
              <a:gd name="connsiteY1" fmla="*/ 0 h 1545603"/>
              <a:gd name="connsiteX2" fmla="*/ 1972032 w 1972032"/>
              <a:gd name="connsiteY2" fmla="*/ 1545603 h 1545603"/>
              <a:gd name="connsiteX3" fmla="*/ 235135 w 1972032"/>
              <a:gd name="connsiteY3" fmla="*/ 1424879 h 1545603"/>
              <a:gd name="connsiteX4" fmla="*/ 0 w 1972032"/>
              <a:gd name="connsiteY4" fmla="*/ 748948 h 1545603"/>
              <a:gd name="connsiteX0" fmla="*/ 0 w 1972328"/>
              <a:gd name="connsiteY0" fmla="*/ 748948 h 1545603"/>
              <a:gd name="connsiteX1" fmla="*/ 1663878 w 1972328"/>
              <a:gd name="connsiteY1" fmla="*/ 0 h 1545603"/>
              <a:gd name="connsiteX2" fmla="*/ 1972032 w 1972328"/>
              <a:gd name="connsiteY2" fmla="*/ 1545603 h 1545603"/>
              <a:gd name="connsiteX3" fmla="*/ 235135 w 1972328"/>
              <a:gd name="connsiteY3" fmla="*/ 1424879 h 1545603"/>
              <a:gd name="connsiteX4" fmla="*/ 0 w 1972328"/>
              <a:gd name="connsiteY4" fmla="*/ 748948 h 1545603"/>
              <a:gd name="connsiteX0" fmla="*/ 0 w 1972328"/>
              <a:gd name="connsiteY0" fmla="*/ 748948 h 1545603"/>
              <a:gd name="connsiteX1" fmla="*/ 1663878 w 1972328"/>
              <a:gd name="connsiteY1" fmla="*/ 0 h 1545603"/>
              <a:gd name="connsiteX2" fmla="*/ 1972032 w 1972328"/>
              <a:gd name="connsiteY2" fmla="*/ 1545603 h 1545603"/>
              <a:gd name="connsiteX3" fmla="*/ 235135 w 1972328"/>
              <a:gd name="connsiteY3" fmla="*/ 1424879 h 1545603"/>
              <a:gd name="connsiteX4" fmla="*/ 0 w 1972328"/>
              <a:gd name="connsiteY4" fmla="*/ 748948 h 15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328" h="1545603">
                <a:moveTo>
                  <a:pt x="0" y="748948"/>
                </a:moveTo>
                <a:cubicBezTo>
                  <a:pt x="474119" y="384350"/>
                  <a:pt x="1147363" y="133459"/>
                  <a:pt x="1663878" y="0"/>
                </a:cubicBezTo>
                <a:cubicBezTo>
                  <a:pt x="1867071" y="438014"/>
                  <a:pt x="1978878" y="826409"/>
                  <a:pt x="1972032" y="1545603"/>
                </a:cubicBezTo>
                <a:cubicBezTo>
                  <a:pt x="1572532" y="1446051"/>
                  <a:pt x="948834" y="1306908"/>
                  <a:pt x="235135" y="1424879"/>
                </a:cubicBezTo>
                <a:cubicBezTo>
                  <a:pt x="93417" y="1135539"/>
                  <a:pt x="45041" y="993978"/>
                  <a:pt x="0" y="748948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E7C24760-ACC5-4CB5-947B-D9058234CB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25851" y="1944016"/>
            <a:ext cx="4098078" cy="3185205"/>
          </a:xfrm>
          <a:custGeom>
            <a:avLst/>
            <a:gdLst>
              <a:gd name="connsiteX0" fmla="*/ 0 w 2071688"/>
              <a:gd name="connsiteY0" fmla="*/ 658019 h 1316038"/>
              <a:gd name="connsiteX1" fmla="*/ 329010 w 2071688"/>
              <a:gd name="connsiteY1" fmla="*/ 0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071688"/>
              <a:gd name="connsiteY0" fmla="*/ 658019 h 1316038"/>
              <a:gd name="connsiteX1" fmla="*/ 563679 w 2071688"/>
              <a:gd name="connsiteY1" fmla="*/ 56645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377562 w 2120240"/>
              <a:gd name="connsiteY5" fmla="*/ 1316038 h 1316038"/>
              <a:gd name="connsiteX6" fmla="*/ 0 w 2120240"/>
              <a:gd name="connsiteY6" fmla="*/ 463810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207629 w 2120240"/>
              <a:gd name="connsiteY5" fmla="*/ 1243210 h 1316038"/>
              <a:gd name="connsiteX6" fmla="*/ 0 w 2120240"/>
              <a:gd name="connsiteY6" fmla="*/ 463810 h 1316038"/>
              <a:gd name="connsiteX0" fmla="*/ 0 w 2155373"/>
              <a:gd name="connsiteY0" fmla="*/ 463810 h 1372682"/>
              <a:gd name="connsiteX1" fmla="*/ 612231 w 2155373"/>
              <a:gd name="connsiteY1" fmla="*/ 56645 h 1372682"/>
              <a:gd name="connsiteX2" fmla="*/ 1791231 w 2155373"/>
              <a:gd name="connsiteY2" fmla="*/ 0 h 1372682"/>
              <a:gd name="connsiteX3" fmla="*/ 2120240 w 2155373"/>
              <a:gd name="connsiteY3" fmla="*/ 658019 h 1372682"/>
              <a:gd name="connsiteX4" fmla="*/ 2155373 w 2155373"/>
              <a:gd name="connsiteY4" fmla="*/ 1372682 h 1372682"/>
              <a:gd name="connsiteX5" fmla="*/ 207629 w 2155373"/>
              <a:gd name="connsiteY5" fmla="*/ 1243210 h 1372682"/>
              <a:gd name="connsiteX6" fmla="*/ 0 w 2155373"/>
              <a:gd name="connsiteY6" fmla="*/ 463810 h 1372682"/>
              <a:gd name="connsiteX0" fmla="*/ 0 w 2155373"/>
              <a:gd name="connsiteY0" fmla="*/ 868411 h 1777283"/>
              <a:gd name="connsiteX1" fmla="*/ 612231 w 2155373"/>
              <a:gd name="connsiteY1" fmla="*/ 461246 h 1777283"/>
              <a:gd name="connsiteX2" fmla="*/ 1855967 w 2155373"/>
              <a:gd name="connsiteY2" fmla="*/ 0 h 1777283"/>
              <a:gd name="connsiteX3" fmla="*/ 2120240 w 2155373"/>
              <a:gd name="connsiteY3" fmla="*/ 1062620 h 1777283"/>
              <a:gd name="connsiteX4" fmla="*/ 2155373 w 2155373"/>
              <a:gd name="connsiteY4" fmla="*/ 1777283 h 1777283"/>
              <a:gd name="connsiteX5" fmla="*/ 207629 w 2155373"/>
              <a:gd name="connsiteY5" fmla="*/ 1647811 h 1777283"/>
              <a:gd name="connsiteX6" fmla="*/ 0 w 2155373"/>
              <a:gd name="connsiteY6" fmla="*/ 868411 h 1777283"/>
              <a:gd name="connsiteX0" fmla="*/ 0 w 2406226"/>
              <a:gd name="connsiteY0" fmla="*/ 285785 h 1777283"/>
              <a:gd name="connsiteX1" fmla="*/ 863084 w 2406226"/>
              <a:gd name="connsiteY1" fmla="*/ 461246 h 1777283"/>
              <a:gd name="connsiteX2" fmla="*/ 2106820 w 2406226"/>
              <a:gd name="connsiteY2" fmla="*/ 0 h 1777283"/>
              <a:gd name="connsiteX3" fmla="*/ 2371093 w 2406226"/>
              <a:gd name="connsiteY3" fmla="*/ 1062620 h 1777283"/>
              <a:gd name="connsiteX4" fmla="*/ 2406226 w 2406226"/>
              <a:gd name="connsiteY4" fmla="*/ 1777283 h 1777283"/>
              <a:gd name="connsiteX5" fmla="*/ 458482 w 2406226"/>
              <a:gd name="connsiteY5" fmla="*/ 1647811 h 1777283"/>
              <a:gd name="connsiteX6" fmla="*/ 0 w 2406226"/>
              <a:gd name="connsiteY6" fmla="*/ 285785 h 1777283"/>
              <a:gd name="connsiteX0" fmla="*/ 0 w 2406226"/>
              <a:gd name="connsiteY0" fmla="*/ 285785 h 1777283"/>
              <a:gd name="connsiteX1" fmla="*/ 879268 w 2406226"/>
              <a:gd name="connsiteY1" fmla="*/ 194209 h 1777283"/>
              <a:gd name="connsiteX2" fmla="*/ 2106820 w 2406226"/>
              <a:gd name="connsiteY2" fmla="*/ 0 h 1777283"/>
              <a:gd name="connsiteX3" fmla="*/ 2371093 w 2406226"/>
              <a:gd name="connsiteY3" fmla="*/ 1062620 h 1777283"/>
              <a:gd name="connsiteX4" fmla="*/ 2406226 w 2406226"/>
              <a:gd name="connsiteY4" fmla="*/ 1777283 h 1777283"/>
              <a:gd name="connsiteX5" fmla="*/ 458482 w 2406226"/>
              <a:gd name="connsiteY5" fmla="*/ 1647811 h 1777283"/>
              <a:gd name="connsiteX6" fmla="*/ 0 w 2406226"/>
              <a:gd name="connsiteY6" fmla="*/ 285785 h 1777283"/>
              <a:gd name="connsiteX0" fmla="*/ 0 w 3336809"/>
              <a:gd name="connsiteY0" fmla="*/ 91576 h 1583074"/>
              <a:gd name="connsiteX1" fmla="*/ 879268 w 3336809"/>
              <a:gd name="connsiteY1" fmla="*/ 0 h 1583074"/>
              <a:gd name="connsiteX2" fmla="*/ 3336809 w 3336809"/>
              <a:gd name="connsiteY2" fmla="*/ 331774 h 1583074"/>
              <a:gd name="connsiteX3" fmla="*/ 2371093 w 3336809"/>
              <a:gd name="connsiteY3" fmla="*/ 868411 h 1583074"/>
              <a:gd name="connsiteX4" fmla="*/ 2406226 w 3336809"/>
              <a:gd name="connsiteY4" fmla="*/ 1583074 h 1583074"/>
              <a:gd name="connsiteX5" fmla="*/ 458482 w 3336809"/>
              <a:gd name="connsiteY5" fmla="*/ 1453602 h 1583074"/>
              <a:gd name="connsiteX6" fmla="*/ 0 w 3336809"/>
              <a:gd name="connsiteY6" fmla="*/ 91576 h 1583074"/>
              <a:gd name="connsiteX0" fmla="*/ 0 w 4418378"/>
              <a:gd name="connsiteY0" fmla="*/ 91576 h 1583074"/>
              <a:gd name="connsiteX1" fmla="*/ 879268 w 4418378"/>
              <a:gd name="connsiteY1" fmla="*/ 0 h 1583074"/>
              <a:gd name="connsiteX2" fmla="*/ 3336809 w 4418378"/>
              <a:gd name="connsiteY2" fmla="*/ 331774 h 1583074"/>
              <a:gd name="connsiteX3" fmla="*/ 4418378 w 4418378"/>
              <a:gd name="connsiteY3" fmla="*/ 965515 h 1583074"/>
              <a:gd name="connsiteX4" fmla="*/ 2406226 w 4418378"/>
              <a:gd name="connsiteY4" fmla="*/ 1583074 h 1583074"/>
              <a:gd name="connsiteX5" fmla="*/ 458482 w 4418378"/>
              <a:gd name="connsiteY5" fmla="*/ 1453602 h 1583074"/>
              <a:gd name="connsiteX6" fmla="*/ 0 w 4418378"/>
              <a:gd name="connsiteY6" fmla="*/ 91576 h 1583074"/>
              <a:gd name="connsiteX0" fmla="*/ 0 w 4418378"/>
              <a:gd name="connsiteY0" fmla="*/ 91576 h 2303265"/>
              <a:gd name="connsiteX1" fmla="*/ 879268 w 4418378"/>
              <a:gd name="connsiteY1" fmla="*/ 0 h 2303265"/>
              <a:gd name="connsiteX2" fmla="*/ 3336809 w 4418378"/>
              <a:gd name="connsiteY2" fmla="*/ 331774 h 2303265"/>
              <a:gd name="connsiteX3" fmla="*/ 4418378 w 4418378"/>
              <a:gd name="connsiteY3" fmla="*/ 965515 h 2303265"/>
              <a:gd name="connsiteX4" fmla="*/ 3846608 w 4418378"/>
              <a:gd name="connsiteY4" fmla="*/ 2303265 h 2303265"/>
              <a:gd name="connsiteX5" fmla="*/ 458482 w 4418378"/>
              <a:gd name="connsiteY5" fmla="*/ 1453602 h 2303265"/>
              <a:gd name="connsiteX6" fmla="*/ 0 w 4418378"/>
              <a:gd name="connsiteY6" fmla="*/ 91576 h 2303265"/>
              <a:gd name="connsiteX0" fmla="*/ 0 w 4418378"/>
              <a:gd name="connsiteY0" fmla="*/ 91576 h 2303265"/>
              <a:gd name="connsiteX1" fmla="*/ 879268 w 4418378"/>
              <a:gd name="connsiteY1" fmla="*/ 0 h 2303265"/>
              <a:gd name="connsiteX2" fmla="*/ 3336809 w 4418378"/>
              <a:gd name="connsiteY2" fmla="*/ 331774 h 2303265"/>
              <a:gd name="connsiteX3" fmla="*/ 4418378 w 4418378"/>
              <a:gd name="connsiteY3" fmla="*/ 965515 h 2303265"/>
              <a:gd name="connsiteX4" fmla="*/ 3846608 w 4418378"/>
              <a:gd name="connsiteY4" fmla="*/ 2303265 h 2303265"/>
              <a:gd name="connsiteX5" fmla="*/ 1434972 w 4418378"/>
              <a:gd name="connsiteY5" fmla="*/ 1693932 h 2303265"/>
              <a:gd name="connsiteX6" fmla="*/ 458482 w 4418378"/>
              <a:gd name="connsiteY6" fmla="*/ 1453602 h 2303265"/>
              <a:gd name="connsiteX7" fmla="*/ 0 w 4418378"/>
              <a:gd name="connsiteY7" fmla="*/ 91576 h 2303265"/>
              <a:gd name="connsiteX0" fmla="*/ 0 w 4418378"/>
              <a:gd name="connsiteY0" fmla="*/ 91576 h 2584056"/>
              <a:gd name="connsiteX1" fmla="*/ 879268 w 4418378"/>
              <a:gd name="connsiteY1" fmla="*/ 0 h 2584056"/>
              <a:gd name="connsiteX2" fmla="*/ 3336809 w 4418378"/>
              <a:gd name="connsiteY2" fmla="*/ 331774 h 2584056"/>
              <a:gd name="connsiteX3" fmla="*/ 4418378 w 4418378"/>
              <a:gd name="connsiteY3" fmla="*/ 965515 h 2584056"/>
              <a:gd name="connsiteX4" fmla="*/ 3846608 w 4418378"/>
              <a:gd name="connsiteY4" fmla="*/ 2303265 h 2584056"/>
              <a:gd name="connsiteX5" fmla="*/ 1354051 w 4418378"/>
              <a:gd name="connsiteY5" fmla="*/ 2584056 h 2584056"/>
              <a:gd name="connsiteX6" fmla="*/ 458482 w 4418378"/>
              <a:gd name="connsiteY6" fmla="*/ 1453602 h 2584056"/>
              <a:gd name="connsiteX7" fmla="*/ 0 w 4418378"/>
              <a:gd name="connsiteY7" fmla="*/ 91576 h 2584056"/>
              <a:gd name="connsiteX0" fmla="*/ 0 w 4418378"/>
              <a:gd name="connsiteY0" fmla="*/ 91576 h 2584056"/>
              <a:gd name="connsiteX1" fmla="*/ 879268 w 4418378"/>
              <a:gd name="connsiteY1" fmla="*/ 0 h 2584056"/>
              <a:gd name="connsiteX2" fmla="*/ 3336809 w 4418378"/>
              <a:gd name="connsiteY2" fmla="*/ 331774 h 2584056"/>
              <a:gd name="connsiteX3" fmla="*/ 4418378 w 4418378"/>
              <a:gd name="connsiteY3" fmla="*/ 965515 h 2584056"/>
              <a:gd name="connsiteX4" fmla="*/ 3846608 w 4418378"/>
              <a:gd name="connsiteY4" fmla="*/ 2303265 h 2584056"/>
              <a:gd name="connsiteX5" fmla="*/ 1354051 w 4418378"/>
              <a:gd name="connsiteY5" fmla="*/ 2584056 h 2584056"/>
              <a:gd name="connsiteX6" fmla="*/ 361378 w 4418378"/>
              <a:gd name="connsiteY6" fmla="*/ 2020045 h 2584056"/>
              <a:gd name="connsiteX7" fmla="*/ 0 w 4418378"/>
              <a:gd name="connsiteY7" fmla="*/ 91576 h 2584056"/>
              <a:gd name="connsiteX0" fmla="*/ 0 w 4418378"/>
              <a:gd name="connsiteY0" fmla="*/ 91576 h 3409444"/>
              <a:gd name="connsiteX1" fmla="*/ 879268 w 4418378"/>
              <a:gd name="connsiteY1" fmla="*/ 0 h 3409444"/>
              <a:gd name="connsiteX2" fmla="*/ 3336809 w 4418378"/>
              <a:gd name="connsiteY2" fmla="*/ 331774 h 3409444"/>
              <a:gd name="connsiteX3" fmla="*/ 4418378 w 4418378"/>
              <a:gd name="connsiteY3" fmla="*/ 965515 h 3409444"/>
              <a:gd name="connsiteX4" fmla="*/ 3846608 w 4418378"/>
              <a:gd name="connsiteY4" fmla="*/ 2303265 h 3409444"/>
              <a:gd name="connsiteX5" fmla="*/ 2389832 w 4418378"/>
              <a:gd name="connsiteY5" fmla="*/ 3409444 h 3409444"/>
              <a:gd name="connsiteX6" fmla="*/ 361378 w 4418378"/>
              <a:gd name="connsiteY6" fmla="*/ 2020045 h 3409444"/>
              <a:gd name="connsiteX7" fmla="*/ 0 w 4418378"/>
              <a:gd name="connsiteY7" fmla="*/ 91576 h 3409444"/>
              <a:gd name="connsiteX0" fmla="*/ 0 w 4418378"/>
              <a:gd name="connsiteY0" fmla="*/ 91576 h 3409444"/>
              <a:gd name="connsiteX1" fmla="*/ 879268 w 4418378"/>
              <a:gd name="connsiteY1" fmla="*/ 0 h 3409444"/>
              <a:gd name="connsiteX2" fmla="*/ 2284845 w 4418378"/>
              <a:gd name="connsiteY2" fmla="*/ 8092 h 3409444"/>
              <a:gd name="connsiteX3" fmla="*/ 4418378 w 4418378"/>
              <a:gd name="connsiteY3" fmla="*/ 965515 h 3409444"/>
              <a:gd name="connsiteX4" fmla="*/ 3846608 w 4418378"/>
              <a:gd name="connsiteY4" fmla="*/ 2303265 h 3409444"/>
              <a:gd name="connsiteX5" fmla="*/ 2389832 w 4418378"/>
              <a:gd name="connsiteY5" fmla="*/ 3409444 h 3409444"/>
              <a:gd name="connsiteX6" fmla="*/ 361378 w 4418378"/>
              <a:gd name="connsiteY6" fmla="*/ 2020045 h 3409444"/>
              <a:gd name="connsiteX7" fmla="*/ 0 w 4418378"/>
              <a:gd name="connsiteY7" fmla="*/ 91576 h 3409444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3846608 w 4418378"/>
              <a:gd name="connsiteY5" fmla="*/ 2389582 h 3495761"/>
              <a:gd name="connsiteX6" fmla="*/ 2389832 w 4418378"/>
              <a:gd name="connsiteY6" fmla="*/ 3495761 h 3495761"/>
              <a:gd name="connsiteX7" fmla="*/ 361378 w 4418378"/>
              <a:gd name="connsiteY7" fmla="*/ 2106362 h 3495761"/>
              <a:gd name="connsiteX8" fmla="*/ 0 w 4418378"/>
              <a:gd name="connsiteY8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05343 w 4418378"/>
              <a:gd name="connsiteY5" fmla="*/ 1772157 h 3495761"/>
              <a:gd name="connsiteX6" fmla="*/ 3846608 w 4418378"/>
              <a:gd name="connsiteY6" fmla="*/ 2389582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05343 w 4418378"/>
              <a:gd name="connsiteY5" fmla="*/ 1772157 h 3495761"/>
              <a:gd name="connsiteX6" fmla="*/ 3288258 w 4418378"/>
              <a:gd name="connsiteY6" fmla="*/ 2899381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21528 w 4418378"/>
              <a:gd name="connsiteY5" fmla="*/ 1998734 h 3495761"/>
              <a:gd name="connsiteX6" fmla="*/ 3288258 w 4418378"/>
              <a:gd name="connsiteY6" fmla="*/ 2899381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13436 w 4418378"/>
              <a:gd name="connsiteY5" fmla="*/ 1933997 h 3495761"/>
              <a:gd name="connsiteX6" fmla="*/ 3288258 w 4418378"/>
              <a:gd name="connsiteY6" fmla="*/ 2899381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13436 w 4418378"/>
              <a:gd name="connsiteY5" fmla="*/ 1933997 h 3495761"/>
              <a:gd name="connsiteX6" fmla="*/ 3288258 w 4418378"/>
              <a:gd name="connsiteY6" fmla="*/ 2899381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13436 w 4418378"/>
              <a:gd name="connsiteY5" fmla="*/ 1933997 h 3495761"/>
              <a:gd name="connsiteX6" fmla="*/ 3288258 w 4418378"/>
              <a:gd name="connsiteY6" fmla="*/ 2899381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60523 h 3478391"/>
              <a:gd name="connsiteX1" fmla="*/ 879268 w 4418378"/>
              <a:gd name="connsiteY1" fmla="*/ 68947 h 3478391"/>
              <a:gd name="connsiteX2" fmla="*/ 2284845 w 4418378"/>
              <a:gd name="connsiteY2" fmla="*/ 77039 h 3478391"/>
              <a:gd name="connsiteX3" fmla="*/ 4418378 w 4418378"/>
              <a:gd name="connsiteY3" fmla="*/ 1034462 h 3478391"/>
              <a:gd name="connsiteX4" fmla="*/ 4113436 w 4418378"/>
              <a:gd name="connsiteY4" fmla="*/ 1916627 h 3478391"/>
              <a:gd name="connsiteX5" fmla="*/ 3288258 w 4418378"/>
              <a:gd name="connsiteY5" fmla="*/ 2882011 h 3478391"/>
              <a:gd name="connsiteX6" fmla="*/ 2389832 w 4418378"/>
              <a:gd name="connsiteY6" fmla="*/ 3478391 h 3478391"/>
              <a:gd name="connsiteX7" fmla="*/ 361378 w 4418378"/>
              <a:gd name="connsiteY7" fmla="*/ 2088992 h 3478391"/>
              <a:gd name="connsiteX8" fmla="*/ 0 w 4418378"/>
              <a:gd name="connsiteY8" fmla="*/ 160523 h 3478391"/>
              <a:gd name="connsiteX0" fmla="*/ 0 w 4418378"/>
              <a:gd name="connsiteY0" fmla="*/ 194093 h 3511961"/>
              <a:gd name="connsiteX1" fmla="*/ 1033017 w 4418378"/>
              <a:gd name="connsiteY1" fmla="*/ 21597 h 3511961"/>
              <a:gd name="connsiteX2" fmla="*/ 2284845 w 4418378"/>
              <a:gd name="connsiteY2" fmla="*/ 110609 h 3511961"/>
              <a:gd name="connsiteX3" fmla="*/ 4418378 w 4418378"/>
              <a:gd name="connsiteY3" fmla="*/ 1068032 h 3511961"/>
              <a:gd name="connsiteX4" fmla="*/ 4113436 w 4418378"/>
              <a:gd name="connsiteY4" fmla="*/ 1950197 h 3511961"/>
              <a:gd name="connsiteX5" fmla="*/ 3288258 w 4418378"/>
              <a:gd name="connsiteY5" fmla="*/ 2915581 h 3511961"/>
              <a:gd name="connsiteX6" fmla="*/ 2389832 w 4418378"/>
              <a:gd name="connsiteY6" fmla="*/ 3511961 h 3511961"/>
              <a:gd name="connsiteX7" fmla="*/ 361378 w 4418378"/>
              <a:gd name="connsiteY7" fmla="*/ 2122562 h 3511961"/>
              <a:gd name="connsiteX8" fmla="*/ 0 w 4418378"/>
              <a:gd name="connsiteY8" fmla="*/ 194093 h 3511961"/>
              <a:gd name="connsiteX0" fmla="*/ 0 w 4418378"/>
              <a:gd name="connsiteY0" fmla="*/ 173091 h 3490959"/>
              <a:gd name="connsiteX1" fmla="*/ 1033017 w 4418378"/>
              <a:gd name="connsiteY1" fmla="*/ 595 h 3490959"/>
              <a:gd name="connsiteX2" fmla="*/ 3328718 w 4418378"/>
              <a:gd name="connsiteY2" fmla="*/ 380920 h 3490959"/>
              <a:gd name="connsiteX3" fmla="*/ 4418378 w 4418378"/>
              <a:gd name="connsiteY3" fmla="*/ 1047030 h 3490959"/>
              <a:gd name="connsiteX4" fmla="*/ 4113436 w 4418378"/>
              <a:gd name="connsiteY4" fmla="*/ 1929195 h 3490959"/>
              <a:gd name="connsiteX5" fmla="*/ 3288258 w 4418378"/>
              <a:gd name="connsiteY5" fmla="*/ 2894579 h 3490959"/>
              <a:gd name="connsiteX6" fmla="*/ 2389832 w 4418378"/>
              <a:gd name="connsiteY6" fmla="*/ 3490959 h 3490959"/>
              <a:gd name="connsiteX7" fmla="*/ 361378 w 4418378"/>
              <a:gd name="connsiteY7" fmla="*/ 2101560 h 3490959"/>
              <a:gd name="connsiteX8" fmla="*/ 0 w 4418378"/>
              <a:gd name="connsiteY8" fmla="*/ 173091 h 3490959"/>
              <a:gd name="connsiteX0" fmla="*/ 0 w 4418378"/>
              <a:gd name="connsiteY0" fmla="*/ 173091 h 3490959"/>
              <a:gd name="connsiteX1" fmla="*/ 1033017 w 4418378"/>
              <a:gd name="connsiteY1" fmla="*/ 595 h 3490959"/>
              <a:gd name="connsiteX2" fmla="*/ 3328718 w 4418378"/>
              <a:gd name="connsiteY2" fmla="*/ 380920 h 3490959"/>
              <a:gd name="connsiteX3" fmla="*/ 4418378 w 4418378"/>
              <a:gd name="connsiteY3" fmla="*/ 1047030 h 3490959"/>
              <a:gd name="connsiteX4" fmla="*/ 4113436 w 4418378"/>
              <a:gd name="connsiteY4" fmla="*/ 1929195 h 3490959"/>
              <a:gd name="connsiteX5" fmla="*/ 3288258 w 4418378"/>
              <a:gd name="connsiteY5" fmla="*/ 2894579 h 3490959"/>
              <a:gd name="connsiteX6" fmla="*/ 2389832 w 4418378"/>
              <a:gd name="connsiteY6" fmla="*/ 3490959 h 3490959"/>
              <a:gd name="connsiteX7" fmla="*/ 361378 w 4418378"/>
              <a:gd name="connsiteY7" fmla="*/ 2101560 h 3490959"/>
              <a:gd name="connsiteX8" fmla="*/ 0 w 4418378"/>
              <a:gd name="connsiteY8" fmla="*/ 173091 h 3490959"/>
              <a:gd name="connsiteX0" fmla="*/ 0 w 4418378"/>
              <a:gd name="connsiteY0" fmla="*/ 173091 h 3490959"/>
              <a:gd name="connsiteX1" fmla="*/ 1033017 w 4418378"/>
              <a:gd name="connsiteY1" fmla="*/ 595 h 3490959"/>
              <a:gd name="connsiteX2" fmla="*/ 3328718 w 4418378"/>
              <a:gd name="connsiteY2" fmla="*/ 380920 h 3490959"/>
              <a:gd name="connsiteX3" fmla="*/ 4418378 w 4418378"/>
              <a:gd name="connsiteY3" fmla="*/ 1047030 h 3490959"/>
              <a:gd name="connsiteX4" fmla="*/ 4113436 w 4418378"/>
              <a:gd name="connsiteY4" fmla="*/ 1929195 h 3490959"/>
              <a:gd name="connsiteX5" fmla="*/ 3288258 w 4418378"/>
              <a:gd name="connsiteY5" fmla="*/ 2894579 h 3490959"/>
              <a:gd name="connsiteX6" fmla="*/ 2389832 w 4418378"/>
              <a:gd name="connsiteY6" fmla="*/ 3490959 h 3490959"/>
              <a:gd name="connsiteX7" fmla="*/ 361378 w 4418378"/>
              <a:gd name="connsiteY7" fmla="*/ 2101560 h 3490959"/>
              <a:gd name="connsiteX8" fmla="*/ 0 w 4418378"/>
              <a:gd name="connsiteY8" fmla="*/ 173091 h 349095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4113436 w 4418378"/>
              <a:gd name="connsiteY4" fmla="*/ 1929195 h 3450499"/>
              <a:gd name="connsiteX5" fmla="*/ 3288258 w 4418378"/>
              <a:gd name="connsiteY5" fmla="*/ 2894579 h 3450499"/>
              <a:gd name="connsiteX6" fmla="*/ 2397924 w 4418378"/>
              <a:gd name="connsiteY6" fmla="*/ 3450499 h 3450499"/>
              <a:gd name="connsiteX7" fmla="*/ 361378 w 4418378"/>
              <a:gd name="connsiteY7" fmla="*/ 2101560 h 3450499"/>
              <a:gd name="connsiteX8" fmla="*/ 0 w 4418378"/>
              <a:gd name="connsiteY8" fmla="*/ 173091 h 345049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4113436 w 4418378"/>
              <a:gd name="connsiteY4" fmla="*/ 1929195 h 3450499"/>
              <a:gd name="connsiteX5" fmla="*/ 3288258 w 4418378"/>
              <a:gd name="connsiteY5" fmla="*/ 2894579 h 3450499"/>
              <a:gd name="connsiteX6" fmla="*/ 2397924 w 4418378"/>
              <a:gd name="connsiteY6" fmla="*/ 3450499 h 3450499"/>
              <a:gd name="connsiteX7" fmla="*/ 361378 w 4418378"/>
              <a:gd name="connsiteY7" fmla="*/ 2101560 h 3450499"/>
              <a:gd name="connsiteX8" fmla="*/ 0 w 4418378"/>
              <a:gd name="connsiteY8" fmla="*/ 173091 h 345049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4113436 w 4418378"/>
              <a:gd name="connsiteY4" fmla="*/ 1929195 h 3450499"/>
              <a:gd name="connsiteX5" fmla="*/ 3450099 w 4418378"/>
              <a:gd name="connsiteY5" fmla="*/ 2813659 h 3450499"/>
              <a:gd name="connsiteX6" fmla="*/ 2397924 w 4418378"/>
              <a:gd name="connsiteY6" fmla="*/ 3450499 h 3450499"/>
              <a:gd name="connsiteX7" fmla="*/ 361378 w 4418378"/>
              <a:gd name="connsiteY7" fmla="*/ 2101560 h 3450499"/>
              <a:gd name="connsiteX8" fmla="*/ 0 w 4418378"/>
              <a:gd name="connsiteY8" fmla="*/ 173091 h 345049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4113436 w 4418378"/>
              <a:gd name="connsiteY4" fmla="*/ 1929195 h 3450499"/>
              <a:gd name="connsiteX5" fmla="*/ 2397924 w 4418378"/>
              <a:gd name="connsiteY5" fmla="*/ 3450499 h 3450499"/>
              <a:gd name="connsiteX6" fmla="*/ 361378 w 4418378"/>
              <a:gd name="connsiteY6" fmla="*/ 2101560 h 3450499"/>
              <a:gd name="connsiteX7" fmla="*/ 0 w 4418378"/>
              <a:gd name="connsiteY7" fmla="*/ 173091 h 345049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3838307 w 4418378"/>
              <a:gd name="connsiteY4" fmla="*/ 2341889 h 3450499"/>
              <a:gd name="connsiteX5" fmla="*/ 2397924 w 4418378"/>
              <a:gd name="connsiteY5" fmla="*/ 3450499 h 3450499"/>
              <a:gd name="connsiteX6" fmla="*/ 361378 w 4418378"/>
              <a:gd name="connsiteY6" fmla="*/ 2101560 h 3450499"/>
              <a:gd name="connsiteX7" fmla="*/ 0 w 4418378"/>
              <a:gd name="connsiteY7" fmla="*/ 173091 h 345049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3838307 w 4418378"/>
              <a:gd name="connsiteY4" fmla="*/ 2341889 h 3450499"/>
              <a:gd name="connsiteX5" fmla="*/ 2397924 w 4418378"/>
              <a:gd name="connsiteY5" fmla="*/ 3450499 h 3450499"/>
              <a:gd name="connsiteX6" fmla="*/ 361378 w 4418378"/>
              <a:gd name="connsiteY6" fmla="*/ 2101560 h 3450499"/>
              <a:gd name="connsiteX7" fmla="*/ 0 w 4418378"/>
              <a:gd name="connsiteY7" fmla="*/ 173091 h 3450499"/>
              <a:gd name="connsiteX0" fmla="*/ 0 w 4418378"/>
              <a:gd name="connsiteY0" fmla="*/ 173091 h 3401947"/>
              <a:gd name="connsiteX1" fmla="*/ 1033017 w 4418378"/>
              <a:gd name="connsiteY1" fmla="*/ 595 h 3401947"/>
              <a:gd name="connsiteX2" fmla="*/ 3328718 w 4418378"/>
              <a:gd name="connsiteY2" fmla="*/ 380920 h 3401947"/>
              <a:gd name="connsiteX3" fmla="*/ 4418378 w 4418378"/>
              <a:gd name="connsiteY3" fmla="*/ 1047030 h 3401947"/>
              <a:gd name="connsiteX4" fmla="*/ 3838307 w 4418378"/>
              <a:gd name="connsiteY4" fmla="*/ 2341889 h 3401947"/>
              <a:gd name="connsiteX5" fmla="*/ 2389832 w 4418378"/>
              <a:gd name="connsiteY5" fmla="*/ 3401947 h 3401947"/>
              <a:gd name="connsiteX6" fmla="*/ 361378 w 4418378"/>
              <a:gd name="connsiteY6" fmla="*/ 2101560 h 3401947"/>
              <a:gd name="connsiteX7" fmla="*/ 0 w 4418378"/>
              <a:gd name="connsiteY7" fmla="*/ 173091 h 3401947"/>
              <a:gd name="connsiteX0" fmla="*/ 0 w 4418378"/>
              <a:gd name="connsiteY0" fmla="*/ 173091 h 3401947"/>
              <a:gd name="connsiteX1" fmla="*/ 1033017 w 4418378"/>
              <a:gd name="connsiteY1" fmla="*/ 595 h 3401947"/>
              <a:gd name="connsiteX2" fmla="*/ 3328718 w 4418378"/>
              <a:gd name="connsiteY2" fmla="*/ 380920 h 3401947"/>
              <a:gd name="connsiteX3" fmla="*/ 4418378 w 4418378"/>
              <a:gd name="connsiteY3" fmla="*/ 1047030 h 3401947"/>
              <a:gd name="connsiteX4" fmla="*/ 3838307 w 4418378"/>
              <a:gd name="connsiteY4" fmla="*/ 2341889 h 3401947"/>
              <a:gd name="connsiteX5" fmla="*/ 2389832 w 4418378"/>
              <a:gd name="connsiteY5" fmla="*/ 3401947 h 3401947"/>
              <a:gd name="connsiteX6" fmla="*/ 361378 w 4418378"/>
              <a:gd name="connsiteY6" fmla="*/ 2101560 h 3401947"/>
              <a:gd name="connsiteX7" fmla="*/ 0 w 4418378"/>
              <a:gd name="connsiteY7" fmla="*/ 173091 h 3401947"/>
              <a:gd name="connsiteX0" fmla="*/ 0 w 4418378"/>
              <a:gd name="connsiteY0" fmla="*/ 173091 h 3401947"/>
              <a:gd name="connsiteX1" fmla="*/ 1033017 w 4418378"/>
              <a:gd name="connsiteY1" fmla="*/ 595 h 3401947"/>
              <a:gd name="connsiteX2" fmla="*/ 3328718 w 4418378"/>
              <a:gd name="connsiteY2" fmla="*/ 380920 h 3401947"/>
              <a:gd name="connsiteX3" fmla="*/ 4418378 w 4418378"/>
              <a:gd name="connsiteY3" fmla="*/ 1047030 h 3401947"/>
              <a:gd name="connsiteX4" fmla="*/ 3992056 w 4418378"/>
              <a:gd name="connsiteY4" fmla="*/ 2131496 h 3401947"/>
              <a:gd name="connsiteX5" fmla="*/ 2389832 w 4418378"/>
              <a:gd name="connsiteY5" fmla="*/ 3401947 h 3401947"/>
              <a:gd name="connsiteX6" fmla="*/ 361378 w 4418378"/>
              <a:gd name="connsiteY6" fmla="*/ 2101560 h 3401947"/>
              <a:gd name="connsiteX7" fmla="*/ 0 w 4418378"/>
              <a:gd name="connsiteY7" fmla="*/ 173091 h 3401947"/>
              <a:gd name="connsiteX0" fmla="*/ 0 w 4418378"/>
              <a:gd name="connsiteY0" fmla="*/ 173091 h 3401947"/>
              <a:gd name="connsiteX1" fmla="*/ 1033017 w 4418378"/>
              <a:gd name="connsiteY1" fmla="*/ 595 h 3401947"/>
              <a:gd name="connsiteX2" fmla="*/ 3328718 w 4418378"/>
              <a:gd name="connsiteY2" fmla="*/ 380920 h 3401947"/>
              <a:gd name="connsiteX3" fmla="*/ 4418378 w 4418378"/>
              <a:gd name="connsiteY3" fmla="*/ 1047030 h 3401947"/>
              <a:gd name="connsiteX4" fmla="*/ 3992056 w 4418378"/>
              <a:gd name="connsiteY4" fmla="*/ 2131496 h 3401947"/>
              <a:gd name="connsiteX5" fmla="*/ 2389832 w 4418378"/>
              <a:gd name="connsiteY5" fmla="*/ 3401947 h 3401947"/>
              <a:gd name="connsiteX6" fmla="*/ 361378 w 4418378"/>
              <a:gd name="connsiteY6" fmla="*/ 2101560 h 3401947"/>
              <a:gd name="connsiteX7" fmla="*/ 0 w 4418378"/>
              <a:gd name="connsiteY7" fmla="*/ 173091 h 3401947"/>
              <a:gd name="connsiteX0" fmla="*/ 0 w 4418378"/>
              <a:gd name="connsiteY0" fmla="*/ 100512 h 3329368"/>
              <a:gd name="connsiteX1" fmla="*/ 1518539 w 4418378"/>
              <a:gd name="connsiteY1" fmla="*/ 844 h 3329368"/>
              <a:gd name="connsiteX2" fmla="*/ 3328718 w 4418378"/>
              <a:gd name="connsiteY2" fmla="*/ 308341 h 3329368"/>
              <a:gd name="connsiteX3" fmla="*/ 4418378 w 4418378"/>
              <a:gd name="connsiteY3" fmla="*/ 974451 h 3329368"/>
              <a:gd name="connsiteX4" fmla="*/ 3992056 w 4418378"/>
              <a:gd name="connsiteY4" fmla="*/ 2058917 h 3329368"/>
              <a:gd name="connsiteX5" fmla="*/ 2389832 w 4418378"/>
              <a:gd name="connsiteY5" fmla="*/ 3329368 h 3329368"/>
              <a:gd name="connsiteX6" fmla="*/ 361378 w 4418378"/>
              <a:gd name="connsiteY6" fmla="*/ 2028981 h 3329368"/>
              <a:gd name="connsiteX7" fmla="*/ 0 w 4418378"/>
              <a:gd name="connsiteY7" fmla="*/ 100512 h 3329368"/>
              <a:gd name="connsiteX0" fmla="*/ 0 w 4418378"/>
              <a:gd name="connsiteY0" fmla="*/ 99668 h 3328524"/>
              <a:gd name="connsiteX1" fmla="*/ 1518539 w 4418378"/>
              <a:gd name="connsiteY1" fmla="*/ 0 h 3328524"/>
              <a:gd name="connsiteX2" fmla="*/ 3328718 w 4418378"/>
              <a:gd name="connsiteY2" fmla="*/ 307497 h 3328524"/>
              <a:gd name="connsiteX3" fmla="*/ 4418378 w 4418378"/>
              <a:gd name="connsiteY3" fmla="*/ 973607 h 3328524"/>
              <a:gd name="connsiteX4" fmla="*/ 3992056 w 4418378"/>
              <a:gd name="connsiteY4" fmla="*/ 2058073 h 3328524"/>
              <a:gd name="connsiteX5" fmla="*/ 2389832 w 4418378"/>
              <a:gd name="connsiteY5" fmla="*/ 3328524 h 3328524"/>
              <a:gd name="connsiteX6" fmla="*/ 361378 w 4418378"/>
              <a:gd name="connsiteY6" fmla="*/ 2028137 h 3328524"/>
              <a:gd name="connsiteX7" fmla="*/ 0 w 4418378"/>
              <a:gd name="connsiteY7" fmla="*/ 99668 h 3328524"/>
              <a:gd name="connsiteX0" fmla="*/ 0 w 4418378"/>
              <a:gd name="connsiteY0" fmla="*/ 105829 h 3334685"/>
              <a:gd name="connsiteX1" fmla="*/ 1518539 w 4418378"/>
              <a:gd name="connsiteY1" fmla="*/ 6161 h 3334685"/>
              <a:gd name="connsiteX2" fmla="*/ 3328718 w 4418378"/>
              <a:gd name="connsiteY2" fmla="*/ 313658 h 3334685"/>
              <a:gd name="connsiteX3" fmla="*/ 4418378 w 4418378"/>
              <a:gd name="connsiteY3" fmla="*/ 979768 h 3334685"/>
              <a:gd name="connsiteX4" fmla="*/ 3992056 w 4418378"/>
              <a:gd name="connsiteY4" fmla="*/ 2064234 h 3334685"/>
              <a:gd name="connsiteX5" fmla="*/ 2389832 w 4418378"/>
              <a:gd name="connsiteY5" fmla="*/ 3334685 h 3334685"/>
              <a:gd name="connsiteX6" fmla="*/ 361378 w 4418378"/>
              <a:gd name="connsiteY6" fmla="*/ 2034298 h 3334685"/>
              <a:gd name="connsiteX7" fmla="*/ 0 w 4418378"/>
              <a:gd name="connsiteY7" fmla="*/ 105829 h 3334685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328718 w 4418378"/>
              <a:gd name="connsiteY2" fmla="*/ 360460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361378 w 4418378"/>
              <a:gd name="connsiteY6" fmla="*/ 2081100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361378 w 4418378"/>
              <a:gd name="connsiteY6" fmla="*/ 2081100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361378 w 4418378"/>
              <a:gd name="connsiteY6" fmla="*/ 2081100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296642 w 4418378"/>
              <a:gd name="connsiteY6" fmla="*/ 1975903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296642 w 4418378"/>
              <a:gd name="connsiteY6" fmla="*/ 1975903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296642 w 4418378"/>
              <a:gd name="connsiteY6" fmla="*/ 1975903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417488 w 4418378"/>
              <a:gd name="connsiteY6" fmla="*/ 1955762 h 3381487"/>
              <a:gd name="connsiteX7" fmla="*/ 0 w 4418378"/>
              <a:gd name="connsiteY7" fmla="*/ 152631 h 3381487"/>
              <a:gd name="connsiteX0" fmla="*/ 0 w 4293504"/>
              <a:gd name="connsiteY0" fmla="*/ 239739 h 3379975"/>
              <a:gd name="connsiteX1" fmla="*/ 1377481 w 4293504"/>
              <a:gd name="connsiteY1" fmla="*/ 2899 h 3379975"/>
              <a:gd name="connsiteX2" fmla="*/ 3163384 w 4293504"/>
              <a:gd name="connsiteY2" fmla="*/ 407501 h 3379975"/>
              <a:gd name="connsiteX3" fmla="*/ 4293504 w 4293504"/>
              <a:gd name="connsiteY3" fmla="*/ 1025058 h 3379975"/>
              <a:gd name="connsiteX4" fmla="*/ 3867182 w 4293504"/>
              <a:gd name="connsiteY4" fmla="*/ 2109524 h 3379975"/>
              <a:gd name="connsiteX5" fmla="*/ 2264958 w 4293504"/>
              <a:gd name="connsiteY5" fmla="*/ 3379975 h 3379975"/>
              <a:gd name="connsiteX6" fmla="*/ 292614 w 4293504"/>
              <a:gd name="connsiteY6" fmla="*/ 1954250 h 3379975"/>
              <a:gd name="connsiteX7" fmla="*/ 0 w 4293504"/>
              <a:gd name="connsiteY7" fmla="*/ 239739 h 3379975"/>
              <a:gd name="connsiteX0" fmla="*/ 0 w 4293504"/>
              <a:gd name="connsiteY0" fmla="*/ 239739 h 3379975"/>
              <a:gd name="connsiteX1" fmla="*/ 1377481 w 4293504"/>
              <a:gd name="connsiteY1" fmla="*/ 2899 h 3379975"/>
              <a:gd name="connsiteX2" fmla="*/ 3163384 w 4293504"/>
              <a:gd name="connsiteY2" fmla="*/ 407501 h 3379975"/>
              <a:gd name="connsiteX3" fmla="*/ 4293504 w 4293504"/>
              <a:gd name="connsiteY3" fmla="*/ 1025058 h 3379975"/>
              <a:gd name="connsiteX4" fmla="*/ 3867182 w 4293504"/>
              <a:gd name="connsiteY4" fmla="*/ 2109524 h 3379975"/>
              <a:gd name="connsiteX5" fmla="*/ 2264958 w 4293504"/>
              <a:gd name="connsiteY5" fmla="*/ 3379975 h 3379975"/>
              <a:gd name="connsiteX6" fmla="*/ 292614 w 4293504"/>
              <a:gd name="connsiteY6" fmla="*/ 1954250 h 3379975"/>
              <a:gd name="connsiteX7" fmla="*/ 0 w 4293504"/>
              <a:gd name="connsiteY7" fmla="*/ 239739 h 3379975"/>
              <a:gd name="connsiteX0" fmla="*/ 0 w 4293504"/>
              <a:gd name="connsiteY0" fmla="*/ 239739 h 3379975"/>
              <a:gd name="connsiteX1" fmla="*/ 1377481 w 4293504"/>
              <a:gd name="connsiteY1" fmla="*/ 2899 h 3379975"/>
              <a:gd name="connsiteX2" fmla="*/ 3163384 w 4293504"/>
              <a:gd name="connsiteY2" fmla="*/ 407501 h 3379975"/>
              <a:gd name="connsiteX3" fmla="*/ 4293504 w 4293504"/>
              <a:gd name="connsiteY3" fmla="*/ 1025058 h 3379975"/>
              <a:gd name="connsiteX4" fmla="*/ 3867182 w 4293504"/>
              <a:gd name="connsiteY4" fmla="*/ 2109524 h 3379975"/>
              <a:gd name="connsiteX5" fmla="*/ 2264958 w 4293504"/>
              <a:gd name="connsiteY5" fmla="*/ 3379975 h 3379975"/>
              <a:gd name="connsiteX6" fmla="*/ 292614 w 4293504"/>
              <a:gd name="connsiteY6" fmla="*/ 1954250 h 3379975"/>
              <a:gd name="connsiteX7" fmla="*/ 0 w 4293504"/>
              <a:gd name="connsiteY7" fmla="*/ 239739 h 3379975"/>
              <a:gd name="connsiteX0" fmla="*/ 0 w 4293504"/>
              <a:gd name="connsiteY0" fmla="*/ 239739 h 3379975"/>
              <a:gd name="connsiteX1" fmla="*/ 1377481 w 4293504"/>
              <a:gd name="connsiteY1" fmla="*/ 2899 h 3379975"/>
              <a:gd name="connsiteX2" fmla="*/ 3163384 w 4293504"/>
              <a:gd name="connsiteY2" fmla="*/ 407501 h 3379975"/>
              <a:gd name="connsiteX3" fmla="*/ 4293504 w 4293504"/>
              <a:gd name="connsiteY3" fmla="*/ 1025058 h 3379975"/>
              <a:gd name="connsiteX4" fmla="*/ 3867182 w 4293504"/>
              <a:gd name="connsiteY4" fmla="*/ 2109524 h 3379975"/>
              <a:gd name="connsiteX5" fmla="*/ 2264958 w 4293504"/>
              <a:gd name="connsiteY5" fmla="*/ 3379975 h 3379975"/>
              <a:gd name="connsiteX6" fmla="*/ 292614 w 4293504"/>
              <a:gd name="connsiteY6" fmla="*/ 1954250 h 3379975"/>
              <a:gd name="connsiteX7" fmla="*/ 0 w 4293504"/>
              <a:gd name="connsiteY7" fmla="*/ 239739 h 3379975"/>
              <a:gd name="connsiteX0" fmla="*/ 0 w 4293504"/>
              <a:gd name="connsiteY0" fmla="*/ 102375 h 3242611"/>
              <a:gd name="connsiteX1" fmla="*/ 3163384 w 4293504"/>
              <a:gd name="connsiteY1" fmla="*/ 270137 h 3242611"/>
              <a:gd name="connsiteX2" fmla="*/ 4293504 w 4293504"/>
              <a:gd name="connsiteY2" fmla="*/ 887694 h 3242611"/>
              <a:gd name="connsiteX3" fmla="*/ 3867182 w 4293504"/>
              <a:gd name="connsiteY3" fmla="*/ 1972160 h 3242611"/>
              <a:gd name="connsiteX4" fmla="*/ 2264958 w 4293504"/>
              <a:gd name="connsiteY4" fmla="*/ 3242611 h 3242611"/>
              <a:gd name="connsiteX5" fmla="*/ 292614 w 4293504"/>
              <a:gd name="connsiteY5" fmla="*/ 1816886 h 3242611"/>
              <a:gd name="connsiteX6" fmla="*/ 0 w 4293504"/>
              <a:gd name="connsiteY6" fmla="*/ 102375 h 3242611"/>
              <a:gd name="connsiteX0" fmla="*/ 0 w 4293504"/>
              <a:gd name="connsiteY0" fmla="*/ 24152 h 3164388"/>
              <a:gd name="connsiteX1" fmla="*/ 4293504 w 4293504"/>
              <a:gd name="connsiteY1" fmla="*/ 809471 h 3164388"/>
              <a:gd name="connsiteX2" fmla="*/ 3867182 w 4293504"/>
              <a:gd name="connsiteY2" fmla="*/ 1893937 h 3164388"/>
              <a:gd name="connsiteX3" fmla="*/ 2264958 w 4293504"/>
              <a:gd name="connsiteY3" fmla="*/ 3164388 h 3164388"/>
              <a:gd name="connsiteX4" fmla="*/ 292614 w 4293504"/>
              <a:gd name="connsiteY4" fmla="*/ 1738663 h 3164388"/>
              <a:gd name="connsiteX5" fmla="*/ 0 w 4293504"/>
              <a:gd name="connsiteY5" fmla="*/ 24152 h 3164388"/>
              <a:gd name="connsiteX0" fmla="*/ 0 w 4092094"/>
              <a:gd name="connsiteY0" fmla="*/ 22705 h 3162941"/>
              <a:gd name="connsiteX1" fmla="*/ 4092094 w 4092094"/>
              <a:gd name="connsiteY1" fmla="*/ 856363 h 3162941"/>
              <a:gd name="connsiteX2" fmla="*/ 3867182 w 4092094"/>
              <a:gd name="connsiteY2" fmla="*/ 1892490 h 3162941"/>
              <a:gd name="connsiteX3" fmla="*/ 2264958 w 4092094"/>
              <a:gd name="connsiteY3" fmla="*/ 3162941 h 3162941"/>
              <a:gd name="connsiteX4" fmla="*/ 292614 w 4092094"/>
              <a:gd name="connsiteY4" fmla="*/ 1737216 h 3162941"/>
              <a:gd name="connsiteX5" fmla="*/ 0 w 4092094"/>
              <a:gd name="connsiteY5" fmla="*/ 22705 h 3162941"/>
              <a:gd name="connsiteX0" fmla="*/ 0 w 4092094"/>
              <a:gd name="connsiteY0" fmla="*/ 69352 h 3209588"/>
              <a:gd name="connsiteX1" fmla="*/ 4092094 w 4092094"/>
              <a:gd name="connsiteY1" fmla="*/ 903010 h 3209588"/>
              <a:gd name="connsiteX2" fmla="*/ 3867182 w 4092094"/>
              <a:gd name="connsiteY2" fmla="*/ 1939137 h 3209588"/>
              <a:gd name="connsiteX3" fmla="*/ 2264958 w 4092094"/>
              <a:gd name="connsiteY3" fmla="*/ 3209588 h 3209588"/>
              <a:gd name="connsiteX4" fmla="*/ 292614 w 4092094"/>
              <a:gd name="connsiteY4" fmla="*/ 1783863 h 3209588"/>
              <a:gd name="connsiteX5" fmla="*/ 0 w 4092094"/>
              <a:gd name="connsiteY5" fmla="*/ 69352 h 3209588"/>
              <a:gd name="connsiteX0" fmla="*/ 0 w 4092094"/>
              <a:gd name="connsiteY0" fmla="*/ 104278 h 3244514"/>
              <a:gd name="connsiteX1" fmla="*/ 4092094 w 4092094"/>
              <a:gd name="connsiteY1" fmla="*/ 937936 h 3244514"/>
              <a:gd name="connsiteX2" fmla="*/ 3867182 w 4092094"/>
              <a:gd name="connsiteY2" fmla="*/ 1974063 h 3244514"/>
              <a:gd name="connsiteX3" fmla="*/ 2264958 w 4092094"/>
              <a:gd name="connsiteY3" fmla="*/ 3244514 h 3244514"/>
              <a:gd name="connsiteX4" fmla="*/ 292614 w 4092094"/>
              <a:gd name="connsiteY4" fmla="*/ 1818789 h 3244514"/>
              <a:gd name="connsiteX5" fmla="*/ 0 w 4092094"/>
              <a:gd name="connsiteY5" fmla="*/ 104278 h 3244514"/>
              <a:gd name="connsiteX0" fmla="*/ 0 w 4088066"/>
              <a:gd name="connsiteY0" fmla="*/ 105839 h 3238019"/>
              <a:gd name="connsiteX1" fmla="*/ 4088066 w 4088066"/>
              <a:gd name="connsiteY1" fmla="*/ 931441 h 3238019"/>
              <a:gd name="connsiteX2" fmla="*/ 3863154 w 4088066"/>
              <a:gd name="connsiteY2" fmla="*/ 1967568 h 3238019"/>
              <a:gd name="connsiteX3" fmla="*/ 2260930 w 4088066"/>
              <a:gd name="connsiteY3" fmla="*/ 3238019 h 3238019"/>
              <a:gd name="connsiteX4" fmla="*/ 288586 w 4088066"/>
              <a:gd name="connsiteY4" fmla="*/ 1812294 h 3238019"/>
              <a:gd name="connsiteX5" fmla="*/ 0 w 4088066"/>
              <a:gd name="connsiteY5" fmla="*/ 105839 h 3238019"/>
              <a:gd name="connsiteX0" fmla="*/ 0 w 4145690"/>
              <a:gd name="connsiteY0" fmla="*/ 105839 h 3238019"/>
              <a:gd name="connsiteX1" fmla="*/ 4088066 w 4145690"/>
              <a:gd name="connsiteY1" fmla="*/ 931441 h 3238019"/>
              <a:gd name="connsiteX2" fmla="*/ 2260930 w 4145690"/>
              <a:gd name="connsiteY2" fmla="*/ 3238019 h 3238019"/>
              <a:gd name="connsiteX3" fmla="*/ 288586 w 4145690"/>
              <a:gd name="connsiteY3" fmla="*/ 1812294 h 3238019"/>
              <a:gd name="connsiteX4" fmla="*/ 0 w 4145690"/>
              <a:gd name="connsiteY4" fmla="*/ 105839 h 3238019"/>
              <a:gd name="connsiteX0" fmla="*/ 0 w 4088066"/>
              <a:gd name="connsiteY0" fmla="*/ 105839 h 3238019"/>
              <a:gd name="connsiteX1" fmla="*/ 4088066 w 4088066"/>
              <a:gd name="connsiteY1" fmla="*/ 931441 h 3238019"/>
              <a:gd name="connsiteX2" fmla="*/ 2260930 w 4088066"/>
              <a:gd name="connsiteY2" fmla="*/ 3238019 h 3238019"/>
              <a:gd name="connsiteX3" fmla="*/ 288586 w 4088066"/>
              <a:gd name="connsiteY3" fmla="*/ 1812294 h 3238019"/>
              <a:gd name="connsiteX4" fmla="*/ 0 w 4088066"/>
              <a:gd name="connsiteY4" fmla="*/ 105839 h 3238019"/>
              <a:gd name="connsiteX0" fmla="*/ 0 w 4088066"/>
              <a:gd name="connsiteY0" fmla="*/ 105839 h 3173568"/>
              <a:gd name="connsiteX1" fmla="*/ 4088066 w 4088066"/>
              <a:gd name="connsiteY1" fmla="*/ 931441 h 3173568"/>
              <a:gd name="connsiteX2" fmla="*/ 2260930 w 4088066"/>
              <a:gd name="connsiteY2" fmla="*/ 3173568 h 3173568"/>
              <a:gd name="connsiteX3" fmla="*/ 288586 w 4088066"/>
              <a:gd name="connsiteY3" fmla="*/ 1812294 h 3173568"/>
              <a:gd name="connsiteX4" fmla="*/ 0 w 4088066"/>
              <a:gd name="connsiteY4" fmla="*/ 105839 h 3173568"/>
              <a:gd name="connsiteX0" fmla="*/ 0 w 4088066"/>
              <a:gd name="connsiteY0" fmla="*/ 105839 h 3173568"/>
              <a:gd name="connsiteX1" fmla="*/ 4088066 w 4088066"/>
              <a:gd name="connsiteY1" fmla="*/ 931441 h 3173568"/>
              <a:gd name="connsiteX2" fmla="*/ 2260930 w 4088066"/>
              <a:gd name="connsiteY2" fmla="*/ 3173568 h 3173568"/>
              <a:gd name="connsiteX3" fmla="*/ 288586 w 4088066"/>
              <a:gd name="connsiteY3" fmla="*/ 1812294 h 3173568"/>
              <a:gd name="connsiteX4" fmla="*/ 0 w 4088066"/>
              <a:gd name="connsiteY4" fmla="*/ 105839 h 3173568"/>
              <a:gd name="connsiteX0" fmla="*/ 0 w 4088066"/>
              <a:gd name="connsiteY0" fmla="*/ 105839 h 3173568"/>
              <a:gd name="connsiteX1" fmla="*/ 4088066 w 4088066"/>
              <a:gd name="connsiteY1" fmla="*/ 931441 h 3173568"/>
              <a:gd name="connsiteX2" fmla="*/ 2260930 w 4088066"/>
              <a:gd name="connsiteY2" fmla="*/ 3173568 h 3173568"/>
              <a:gd name="connsiteX3" fmla="*/ 288586 w 4088066"/>
              <a:gd name="connsiteY3" fmla="*/ 1812294 h 3173568"/>
              <a:gd name="connsiteX4" fmla="*/ 0 w 4088066"/>
              <a:gd name="connsiteY4" fmla="*/ 105839 h 3173568"/>
              <a:gd name="connsiteX0" fmla="*/ 0 w 4088066"/>
              <a:gd name="connsiteY0" fmla="*/ 110111 h 3177840"/>
              <a:gd name="connsiteX1" fmla="*/ 4088066 w 4088066"/>
              <a:gd name="connsiteY1" fmla="*/ 935713 h 3177840"/>
              <a:gd name="connsiteX2" fmla="*/ 2260930 w 4088066"/>
              <a:gd name="connsiteY2" fmla="*/ 3177840 h 3177840"/>
              <a:gd name="connsiteX3" fmla="*/ 288586 w 4088066"/>
              <a:gd name="connsiteY3" fmla="*/ 1816566 h 3177840"/>
              <a:gd name="connsiteX4" fmla="*/ 0 w 4088066"/>
              <a:gd name="connsiteY4" fmla="*/ 110111 h 3177840"/>
              <a:gd name="connsiteX0" fmla="*/ 0 w 4098078"/>
              <a:gd name="connsiteY0" fmla="*/ 110111 h 3177840"/>
              <a:gd name="connsiteX1" fmla="*/ 4098078 w 4098078"/>
              <a:gd name="connsiteY1" fmla="*/ 935713 h 3177840"/>
              <a:gd name="connsiteX2" fmla="*/ 2270942 w 4098078"/>
              <a:gd name="connsiteY2" fmla="*/ 3177840 h 3177840"/>
              <a:gd name="connsiteX3" fmla="*/ 298598 w 4098078"/>
              <a:gd name="connsiteY3" fmla="*/ 1816566 h 3177840"/>
              <a:gd name="connsiteX4" fmla="*/ 0 w 4098078"/>
              <a:gd name="connsiteY4" fmla="*/ 110111 h 3177840"/>
              <a:gd name="connsiteX0" fmla="*/ 0 w 4098078"/>
              <a:gd name="connsiteY0" fmla="*/ 110111 h 3177840"/>
              <a:gd name="connsiteX1" fmla="*/ 4098078 w 4098078"/>
              <a:gd name="connsiteY1" fmla="*/ 935713 h 3177840"/>
              <a:gd name="connsiteX2" fmla="*/ 2270942 w 4098078"/>
              <a:gd name="connsiteY2" fmla="*/ 3177840 h 3177840"/>
              <a:gd name="connsiteX3" fmla="*/ 291923 w 4098078"/>
              <a:gd name="connsiteY3" fmla="*/ 1813229 h 3177840"/>
              <a:gd name="connsiteX4" fmla="*/ 0 w 4098078"/>
              <a:gd name="connsiteY4" fmla="*/ 110111 h 3177840"/>
              <a:gd name="connsiteX0" fmla="*/ 0 w 4098078"/>
              <a:gd name="connsiteY0" fmla="*/ 110801 h 3178530"/>
              <a:gd name="connsiteX1" fmla="*/ 4098078 w 4098078"/>
              <a:gd name="connsiteY1" fmla="*/ 933066 h 3178530"/>
              <a:gd name="connsiteX2" fmla="*/ 2270942 w 4098078"/>
              <a:gd name="connsiteY2" fmla="*/ 3178530 h 3178530"/>
              <a:gd name="connsiteX3" fmla="*/ 291923 w 4098078"/>
              <a:gd name="connsiteY3" fmla="*/ 1813919 h 3178530"/>
              <a:gd name="connsiteX4" fmla="*/ 0 w 4098078"/>
              <a:gd name="connsiteY4" fmla="*/ 110801 h 3178530"/>
              <a:gd name="connsiteX0" fmla="*/ 0 w 4098078"/>
              <a:gd name="connsiteY0" fmla="*/ 110801 h 3185205"/>
              <a:gd name="connsiteX1" fmla="*/ 4098078 w 4098078"/>
              <a:gd name="connsiteY1" fmla="*/ 933066 h 3185205"/>
              <a:gd name="connsiteX2" fmla="*/ 2270942 w 4098078"/>
              <a:gd name="connsiteY2" fmla="*/ 3185205 h 3185205"/>
              <a:gd name="connsiteX3" fmla="*/ 291923 w 4098078"/>
              <a:gd name="connsiteY3" fmla="*/ 1813919 h 3185205"/>
              <a:gd name="connsiteX4" fmla="*/ 0 w 4098078"/>
              <a:gd name="connsiteY4" fmla="*/ 110801 h 318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078" h="3185205">
                <a:moveTo>
                  <a:pt x="0" y="110801"/>
                </a:moveTo>
                <a:cubicBezTo>
                  <a:pt x="920591" y="-124628"/>
                  <a:pt x="2736530" y="-43216"/>
                  <a:pt x="4098078" y="933066"/>
                </a:cubicBezTo>
                <a:cubicBezTo>
                  <a:pt x="3951235" y="1809577"/>
                  <a:pt x="3423826" y="2828930"/>
                  <a:pt x="2270942" y="3185205"/>
                </a:cubicBezTo>
                <a:cubicBezTo>
                  <a:pt x="1538147" y="2414575"/>
                  <a:pt x="992708" y="2058425"/>
                  <a:pt x="291923" y="1813919"/>
                </a:cubicBezTo>
                <a:cubicBezTo>
                  <a:pt x="346790" y="1035516"/>
                  <a:pt x="228567" y="650649"/>
                  <a:pt x="0" y="11080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4" name="Platshållare för bild 10">
            <a:extLst>
              <a:ext uri="{FF2B5EF4-FFF2-40B4-BE49-F238E27FC236}">
                <a16:creationId xmlns:a16="http://schemas.microsoft.com/office/drawing/2014/main" id="{6B991BA0-F7C5-4ECD-89E1-5C2EFADE50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6253" y="3814305"/>
            <a:ext cx="1520449" cy="1103049"/>
          </a:xfrm>
          <a:custGeom>
            <a:avLst/>
            <a:gdLst>
              <a:gd name="connsiteX0" fmla="*/ 0 w 2071688"/>
              <a:gd name="connsiteY0" fmla="*/ 658019 h 1316038"/>
              <a:gd name="connsiteX1" fmla="*/ 329010 w 2071688"/>
              <a:gd name="connsiteY1" fmla="*/ 0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071688"/>
              <a:gd name="connsiteY0" fmla="*/ 658019 h 1316038"/>
              <a:gd name="connsiteX1" fmla="*/ 563679 w 2071688"/>
              <a:gd name="connsiteY1" fmla="*/ 56645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377562 w 2120240"/>
              <a:gd name="connsiteY5" fmla="*/ 1316038 h 1316038"/>
              <a:gd name="connsiteX6" fmla="*/ 0 w 2120240"/>
              <a:gd name="connsiteY6" fmla="*/ 463810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207629 w 2120240"/>
              <a:gd name="connsiteY5" fmla="*/ 1243210 h 1316038"/>
              <a:gd name="connsiteX6" fmla="*/ 0 w 2120240"/>
              <a:gd name="connsiteY6" fmla="*/ 463810 h 1316038"/>
              <a:gd name="connsiteX0" fmla="*/ 0 w 2155373"/>
              <a:gd name="connsiteY0" fmla="*/ 463810 h 1372682"/>
              <a:gd name="connsiteX1" fmla="*/ 612231 w 2155373"/>
              <a:gd name="connsiteY1" fmla="*/ 56645 h 1372682"/>
              <a:gd name="connsiteX2" fmla="*/ 1791231 w 2155373"/>
              <a:gd name="connsiteY2" fmla="*/ 0 h 1372682"/>
              <a:gd name="connsiteX3" fmla="*/ 2120240 w 2155373"/>
              <a:gd name="connsiteY3" fmla="*/ 658019 h 1372682"/>
              <a:gd name="connsiteX4" fmla="*/ 2155373 w 2155373"/>
              <a:gd name="connsiteY4" fmla="*/ 1372682 h 1372682"/>
              <a:gd name="connsiteX5" fmla="*/ 207629 w 2155373"/>
              <a:gd name="connsiteY5" fmla="*/ 1243210 h 1372682"/>
              <a:gd name="connsiteX6" fmla="*/ 0 w 2155373"/>
              <a:gd name="connsiteY6" fmla="*/ 463810 h 1372682"/>
              <a:gd name="connsiteX0" fmla="*/ 0 w 2155373"/>
              <a:gd name="connsiteY0" fmla="*/ 868411 h 1777283"/>
              <a:gd name="connsiteX1" fmla="*/ 612231 w 2155373"/>
              <a:gd name="connsiteY1" fmla="*/ 461246 h 1777283"/>
              <a:gd name="connsiteX2" fmla="*/ 1855967 w 2155373"/>
              <a:gd name="connsiteY2" fmla="*/ 0 h 1777283"/>
              <a:gd name="connsiteX3" fmla="*/ 2120240 w 2155373"/>
              <a:gd name="connsiteY3" fmla="*/ 1062620 h 1777283"/>
              <a:gd name="connsiteX4" fmla="*/ 2155373 w 2155373"/>
              <a:gd name="connsiteY4" fmla="*/ 1777283 h 1777283"/>
              <a:gd name="connsiteX5" fmla="*/ 207629 w 2155373"/>
              <a:gd name="connsiteY5" fmla="*/ 1647811 h 1777283"/>
              <a:gd name="connsiteX6" fmla="*/ 0 w 2155373"/>
              <a:gd name="connsiteY6" fmla="*/ 868411 h 1777283"/>
              <a:gd name="connsiteX0" fmla="*/ 0 w 2120240"/>
              <a:gd name="connsiteY0" fmla="*/ 868411 h 1987676"/>
              <a:gd name="connsiteX1" fmla="*/ 612231 w 2120240"/>
              <a:gd name="connsiteY1" fmla="*/ 461246 h 1987676"/>
              <a:gd name="connsiteX2" fmla="*/ 1855967 w 2120240"/>
              <a:gd name="connsiteY2" fmla="*/ 0 h 1987676"/>
              <a:gd name="connsiteX3" fmla="*/ 2120240 w 2120240"/>
              <a:gd name="connsiteY3" fmla="*/ 1062620 h 1987676"/>
              <a:gd name="connsiteX4" fmla="*/ 1621299 w 2120240"/>
              <a:gd name="connsiteY4" fmla="*/ 1987676 h 1987676"/>
              <a:gd name="connsiteX5" fmla="*/ 207629 w 2120240"/>
              <a:gd name="connsiteY5" fmla="*/ 1647811 h 1987676"/>
              <a:gd name="connsiteX6" fmla="*/ 0 w 2120240"/>
              <a:gd name="connsiteY6" fmla="*/ 868411 h 1987676"/>
              <a:gd name="connsiteX0" fmla="*/ 0 w 1917939"/>
              <a:gd name="connsiteY0" fmla="*/ 868411 h 1987676"/>
              <a:gd name="connsiteX1" fmla="*/ 612231 w 1917939"/>
              <a:gd name="connsiteY1" fmla="*/ 461246 h 1987676"/>
              <a:gd name="connsiteX2" fmla="*/ 1855967 w 1917939"/>
              <a:gd name="connsiteY2" fmla="*/ 0 h 1987676"/>
              <a:gd name="connsiteX3" fmla="*/ 1917939 w 1917939"/>
              <a:gd name="connsiteY3" fmla="*/ 1362025 h 1987676"/>
              <a:gd name="connsiteX4" fmla="*/ 1621299 w 1917939"/>
              <a:gd name="connsiteY4" fmla="*/ 1987676 h 1987676"/>
              <a:gd name="connsiteX5" fmla="*/ 207629 w 1917939"/>
              <a:gd name="connsiteY5" fmla="*/ 1647811 h 1987676"/>
              <a:gd name="connsiteX6" fmla="*/ 0 w 1917939"/>
              <a:gd name="connsiteY6" fmla="*/ 868411 h 1987676"/>
              <a:gd name="connsiteX0" fmla="*/ 0 w 2033992"/>
              <a:gd name="connsiteY0" fmla="*/ 407165 h 1526430"/>
              <a:gd name="connsiteX1" fmla="*/ 612231 w 2033992"/>
              <a:gd name="connsiteY1" fmla="*/ 0 h 1526430"/>
              <a:gd name="connsiteX2" fmla="*/ 2033992 w 2033992"/>
              <a:gd name="connsiteY2" fmla="*/ 331773 h 1526430"/>
              <a:gd name="connsiteX3" fmla="*/ 1917939 w 2033992"/>
              <a:gd name="connsiteY3" fmla="*/ 900779 h 1526430"/>
              <a:gd name="connsiteX4" fmla="*/ 1621299 w 2033992"/>
              <a:gd name="connsiteY4" fmla="*/ 1526430 h 1526430"/>
              <a:gd name="connsiteX5" fmla="*/ 207629 w 2033992"/>
              <a:gd name="connsiteY5" fmla="*/ 1186565 h 1526430"/>
              <a:gd name="connsiteX6" fmla="*/ 0 w 2033992"/>
              <a:gd name="connsiteY6" fmla="*/ 407165 h 1526430"/>
              <a:gd name="connsiteX0" fmla="*/ 0 w 2033992"/>
              <a:gd name="connsiteY0" fmla="*/ 277693 h 1396958"/>
              <a:gd name="connsiteX1" fmla="*/ 150985 w 2033992"/>
              <a:gd name="connsiteY1" fmla="*/ 0 h 1396958"/>
              <a:gd name="connsiteX2" fmla="*/ 2033992 w 2033992"/>
              <a:gd name="connsiteY2" fmla="*/ 202301 h 1396958"/>
              <a:gd name="connsiteX3" fmla="*/ 1917939 w 2033992"/>
              <a:gd name="connsiteY3" fmla="*/ 771307 h 1396958"/>
              <a:gd name="connsiteX4" fmla="*/ 1621299 w 2033992"/>
              <a:gd name="connsiteY4" fmla="*/ 1396958 h 1396958"/>
              <a:gd name="connsiteX5" fmla="*/ 207629 w 2033992"/>
              <a:gd name="connsiteY5" fmla="*/ 1057093 h 1396958"/>
              <a:gd name="connsiteX6" fmla="*/ 0 w 2033992"/>
              <a:gd name="connsiteY6" fmla="*/ 277693 h 1396958"/>
              <a:gd name="connsiteX0" fmla="*/ 0 w 2033992"/>
              <a:gd name="connsiteY0" fmla="*/ 277693 h 1396958"/>
              <a:gd name="connsiteX1" fmla="*/ 150985 w 2033992"/>
              <a:gd name="connsiteY1" fmla="*/ 0 h 1396958"/>
              <a:gd name="connsiteX2" fmla="*/ 2033992 w 2033992"/>
              <a:gd name="connsiteY2" fmla="*/ 202301 h 1396958"/>
              <a:gd name="connsiteX3" fmla="*/ 1917939 w 2033992"/>
              <a:gd name="connsiteY3" fmla="*/ 771307 h 1396958"/>
              <a:gd name="connsiteX4" fmla="*/ 1621299 w 2033992"/>
              <a:gd name="connsiteY4" fmla="*/ 1396958 h 1396958"/>
              <a:gd name="connsiteX5" fmla="*/ 854991 w 2033992"/>
              <a:gd name="connsiteY5" fmla="*/ 1024724 h 1396958"/>
              <a:gd name="connsiteX6" fmla="*/ 0 w 2033992"/>
              <a:gd name="connsiteY6" fmla="*/ 277693 h 1396958"/>
              <a:gd name="connsiteX0" fmla="*/ 35132 w 1883007"/>
              <a:gd name="connsiteY0" fmla="*/ 180589 h 1396958"/>
              <a:gd name="connsiteX1" fmla="*/ 0 w 1883007"/>
              <a:gd name="connsiteY1" fmla="*/ 0 h 1396958"/>
              <a:gd name="connsiteX2" fmla="*/ 1883007 w 1883007"/>
              <a:gd name="connsiteY2" fmla="*/ 202301 h 1396958"/>
              <a:gd name="connsiteX3" fmla="*/ 1766954 w 1883007"/>
              <a:gd name="connsiteY3" fmla="*/ 771307 h 1396958"/>
              <a:gd name="connsiteX4" fmla="*/ 1470314 w 1883007"/>
              <a:gd name="connsiteY4" fmla="*/ 1396958 h 1396958"/>
              <a:gd name="connsiteX5" fmla="*/ 704006 w 1883007"/>
              <a:gd name="connsiteY5" fmla="*/ 1024724 h 1396958"/>
              <a:gd name="connsiteX6" fmla="*/ 35132 w 1883007"/>
              <a:gd name="connsiteY6" fmla="*/ 180589 h 1396958"/>
              <a:gd name="connsiteX0" fmla="*/ 0 w 1847875"/>
              <a:gd name="connsiteY0" fmla="*/ 196773 h 1413142"/>
              <a:gd name="connsiteX1" fmla="*/ 830716 w 1847875"/>
              <a:gd name="connsiteY1" fmla="*/ 0 h 1413142"/>
              <a:gd name="connsiteX2" fmla="*/ 1847875 w 1847875"/>
              <a:gd name="connsiteY2" fmla="*/ 218485 h 1413142"/>
              <a:gd name="connsiteX3" fmla="*/ 1731822 w 1847875"/>
              <a:gd name="connsiteY3" fmla="*/ 787491 h 1413142"/>
              <a:gd name="connsiteX4" fmla="*/ 1435182 w 1847875"/>
              <a:gd name="connsiteY4" fmla="*/ 1413142 h 1413142"/>
              <a:gd name="connsiteX5" fmla="*/ 668874 w 1847875"/>
              <a:gd name="connsiteY5" fmla="*/ 1040908 h 1413142"/>
              <a:gd name="connsiteX6" fmla="*/ 0 w 1847875"/>
              <a:gd name="connsiteY6" fmla="*/ 196773 h 1413142"/>
              <a:gd name="connsiteX0" fmla="*/ 0 w 1936888"/>
              <a:gd name="connsiteY0" fmla="*/ 59208 h 1413142"/>
              <a:gd name="connsiteX1" fmla="*/ 919729 w 1936888"/>
              <a:gd name="connsiteY1" fmla="*/ 0 h 1413142"/>
              <a:gd name="connsiteX2" fmla="*/ 1936888 w 1936888"/>
              <a:gd name="connsiteY2" fmla="*/ 218485 h 1413142"/>
              <a:gd name="connsiteX3" fmla="*/ 1820835 w 1936888"/>
              <a:gd name="connsiteY3" fmla="*/ 787491 h 1413142"/>
              <a:gd name="connsiteX4" fmla="*/ 1524195 w 1936888"/>
              <a:gd name="connsiteY4" fmla="*/ 1413142 h 1413142"/>
              <a:gd name="connsiteX5" fmla="*/ 757887 w 1936888"/>
              <a:gd name="connsiteY5" fmla="*/ 1040908 h 1413142"/>
              <a:gd name="connsiteX6" fmla="*/ 0 w 1936888"/>
              <a:gd name="connsiteY6" fmla="*/ 59208 h 1413142"/>
              <a:gd name="connsiteX0" fmla="*/ 0 w 1936888"/>
              <a:gd name="connsiteY0" fmla="*/ 59208 h 1413142"/>
              <a:gd name="connsiteX1" fmla="*/ 919729 w 1936888"/>
              <a:gd name="connsiteY1" fmla="*/ 0 h 1413142"/>
              <a:gd name="connsiteX2" fmla="*/ 1936888 w 1936888"/>
              <a:gd name="connsiteY2" fmla="*/ 218485 h 1413142"/>
              <a:gd name="connsiteX3" fmla="*/ 1820835 w 1936888"/>
              <a:gd name="connsiteY3" fmla="*/ 787491 h 1413142"/>
              <a:gd name="connsiteX4" fmla="*/ 1524195 w 1936888"/>
              <a:gd name="connsiteY4" fmla="*/ 1413142 h 1413142"/>
              <a:gd name="connsiteX5" fmla="*/ 757887 w 1936888"/>
              <a:gd name="connsiteY5" fmla="*/ 1040908 h 1413142"/>
              <a:gd name="connsiteX6" fmla="*/ 0 w 1936888"/>
              <a:gd name="connsiteY6" fmla="*/ 59208 h 1413142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62800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62800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38523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38523 h 1435034"/>
              <a:gd name="connsiteX6" fmla="*/ 0 w 1936888"/>
              <a:gd name="connsiteY6" fmla="*/ 81100 h 1435034"/>
              <a:gd name="connsiteX0" fmla="*/ 0 w 1679084"/>
              <a:gd name="connsiteY0" fmla="*/ 167535 h 1420764"/>
              <a:gd name="connsiteX1" fmla="*/ 661925 w 1679084"/>
              <a:gd name="connsiteY1" fmla="*/ 7622 h 1420764"/>
              <a:gd name="connsiteX2" fmla="*/ 1679084 w 1679084"/>
              <a:gd name="connsiteY2" fmla="*/ 226107 h 1420764"/>
              <a:gd name="connsiteX3" fmla="*/ 1563031 w 1679084"/>
              <a:gd name="connsiteY3" fmla="*/ 795113 h 1420764"/>
              <a:gd name="connsiteX4" fmla="*/ 1266391 w 1679084"/>
              <a:gd name="connsiteY4" fmla="*/ 1420764 h 1420764"/>
              <a:gd name="connsiteX5" fmla="*/ 500083 w 1679084"/>
              <a:gd name="connsiteY5" fmla="*/ 1024253 h 1420764"/>
              <a:gd name="connsiteX6" fmla="*/ 0 w 1679084"/>
              <a:gd name="connsiteY6" fmla="*/ 167535 h 1420764"/>
              <a:gd name="connsiteX0" fmla="*/ 0 w 1679084"/>
              <a:gd name="connsiteY0" fmla="*/ 67569 h 1320798"/>
              <a:gd name="connsiteX1" fmla="*/ 1679084 w 1679084"/>
              <a:gd name="connsiteY1" fmla="*/ 126141 h 1320798"/>
              <a:gd name="connsiteX2" fmla="*/ 1563031 w 1679084"/>
              <a:gd name="connsiteY2" fmla="*/ 695147 h 1320798"/>
              <a:gd name="connsiteX3" fmla="*/ 1266391 w 1679084"/>
              <a:gd name="connsiteY3" fmla="*/ 1320798 h 1320798"/>
              <a:gd name="connsiteX4" fmla="*/ 500083 w 1679084"/>
              <a:gd name="connsiteY4" fmla="*/ 924287 h 1320798"/>
              <a:gd name="connsiteX5" fmla="*/ 0 w 1679084"/>
              <a:gd name="connsiteY5" fmla="*/ 67569 h 1320798"/>
              <a:gd name="connsiteX0" fmla="*/ 0 w 1563031"/>
              <a:gd name="connsiteY0" fmla="*/ 43640 h 1296869"/>
              <a:gd name="connsiteX1" fmla="*/ 1493787 w 1563031"/>
              <a:gd name="connsiteY1" fmla="*/ 219030 h 1296869"/>
              <a:gd name="connsiteX2" fmla="*/ 1563031 w 1563031"/>
              <a:gd name="connsiteY2" fmla="*/ 671218 h 1296869"/>
              <a:gd name="connsiteX3" fmla="*/ 1266391 w 1563031"/>
              <a:gd name="connsiteY3" fmla="*/ 1296869 h 1296869"/>
              <a:gd name="connsiteX4" fmla="*/ 500083 w 1563031"/>
              <a:gd name="connsiteY4" fmla="*/ 900358 h 1296869"/>
              <a:gd name="connsiteX5" fmla="*/ 0 w 1563031"/>
              <a:gd name="connsiteY5" fmla="*/ 43640 h 1296869"/>
              <a:gd name="connsiteX0" fmla="*/ 0 w 1563031"/>
              <a:gd name="connsiteY0" fmla="*/ 43640 h 1296869"/>
              <a:gd name="connsiteX1" fmla="*/ 1493787 w 1563031"/>
              <a:gd name="connsiteY1" fmla="*/ 219030 h 1296869"/>
              <a:gd name="connsiteX2" fmla="*/ 1563031 w 1563031"/>
              <a:gd name="connsiteY2" fmla="*/ 671218 h 1296869"/>
              <a:gd name="connsiteX3" fmla="*/ 1266391 w 1563031"/>
              <a:gd name="connsiteY3" fmla="*/ 1296869 h 1296869"/>
              <a:gd name="connsiteX4" fmla="*/ 0 w 1563031"/>
              <a:gd name="connsiteY4" fmla="*/ 43640 h 1296869"/>
              <a:gd name="connsiteX0" fmla="*/ 0 w 1563031"/>
              <a:gd name="connsiteY0" fmla="*/ 43640 h 1131713"/>
              <a:gd name="connsiteX1" fmla="*/ 1493787 w 1563031"/>
              <a:gd name="connsiteY1" fmla="*/ 219030 h 1131713"/>
              <a:gd name="connsiteX2" fmla="*/ 1563031 w 1563031"/>
              <a:gd name="connsiteY2" fmla="*/ 671218 h 1131713"/>
              <a:gd name="connsiteX3" fmla="*/ 1258334 w 1563031"/>
              <a:gd name="connsiteY3" fmla="*/ 1131713 h 1131713"/>
              <a:gd name="connsiteX4" fmla="*/ 0 w 1563031"/>
              <a:gd name="connsiteY4" fmla="*/ 43640 h 1131713"/>
              <a:gd name="connsiteX0" fmla="*/ 0 w 1493787"/>
              <a:gd name="connsiteY0" fmla="*/ 43640 h 1131713"/>
              <a:gd name="connsiteX1" fmla="*/ 1493787 w 1493787"/>
              <a:gd name="connsiteY1" fmla="*/ 219030 h 1131713"/>
              <a:gd name="connsiteX2" fmla="*/ 1258334 w 1493787"/>
              <a:gd name="connsiteY2" fmla="*/ 1131713 h 1131713"/>
              <a:gd name="connsiteX3" fmla="*/ 0 w 1493787"/>
              <a:gd name="connsiteY3" fmla="*/ 43640 h 1131713"/>
              <a:gd name="connsiteX0" fmla="*/ 0 w 1493787"/>
              <a:gd name="connsiteY0" fmla="*/ 43640 h 1131713"/>
              <a:gd name="connsiteX1" fmla="*/ 1493787 w 1493787"/>
              <a:gd name="connsiteY1" fmla="*/ 219030 h 1131713"/>
              <a:gd name="connsiteX2" fmla="*/ 1258334 w 1493787"/>
              <a:gd name="connsiteY2" fmla="*/ 1131713 h 1131713"/>
              <a:gd name="connsiteX3" fmla="*/ 0 w 1493787"/>
              <a:gd name="connsiteY3" fmla="*/ 43640 h 1131713"/>
              <a:gd name="connsiteX0" fmla="*/ 0 w 1493787"/>
              <a:gd name="connsiteY0" fmla="*/ 43640 h 1131713"/>
              <a:gd name="connsiteX1" fmla="*/ 1493787 w 1493787"/>
              <a:gd name="connsiteY1" fmla="*/ 219030 h 1131713"/>
              <a:gd name="connsiteX2" fmla="*/ 1258334 w 1493787"/>
              <a:gd name="connsiteY2" fmla="*/ 1131713 h 1131713"/>
              <a:gd name="connsiteX3" fmla="*/ 0 w 1493787"/>
              <a:gd name="connsiteY3" fmla="*/ 43640 h 1131713"/>
              <a:gd name="connsiteX0" fmla="*/ 0 w 1493787"/>
              <a:gd name="connsiteY0" fmla="*/ 18245 h 1106318"/>
              <a:gd name="connsiteX1" fmla="*/ 1493787 w 1493787"/>
              <a:gd name="connsiteY1" fmla="*/ 193635 h 1106318"/>
              <a:gd name="connsiteX2" fmla="*/ 1258334 w 1493787"/>
              <a:gd name="connsiteY2" fmla="*/ 1106318 h 1106318"/>
              <a:gd name="connsiteX3" fmla="*/ 0 w 1493787"/>
              <a:gd name="connsiteY3" fmla="*/ 18245 h 1106318"/>
              <a:gd name="connsiteX0" fmla="*/ 0 w 1493787"/>
              <a:gd name="connsiteY0" fmla="*/ 15319 h 1103392"/>
              <a:gd name="connsiteX1" fmla="*/ 1493787 w 1493787"/>
              <a:gd name="connsiteY1" fmla="*/ 190709 h 1103392"/>
              <a:gd name="connsiteX2" fmla="*/ 1258334 w 1493787"/>
              <a:gd name="connsiteY2" fmla="*/ 1103392 h 1103392"/>
              <a:gd name="connsiteX3" fmla="*/ 0 w 1493787"/>
              <a:gd name="connsiteY3" fmla="*/ 15319 h 1103392"/>
              <a:gd name="connsiteX0" fmla="*/ 0 w 1493787"/>
              <a:gd name="connsiteY0" fmla="*/ 15629 h 1103702"/>
              <a:gd name="connsiteX1" fmla="*/ 1493787 w 1493787"/>
              <a:gd name="connsiteY1" fmla="*/ 191019 h 1103702"/>
              <a:gd name="connsiteX2" fmla="*/ 1258334 w 1493787"/>
              <a:gd name="connsiteY2" fmla="*/ 1103702 h 1103702"/>
              <a:gd name="connsiteX3" fmla="*/ 0 w 1493787"/>
              <a:gd name="connsiteY3" fmla="*/ 15629 h 1103702"/>
              <a:gd name="connsiteX0" fmla="*/ 0 w 1493787"/>
              <a:gd name="connsiteY0" fmla="*/ 15629 h 1103702"/>
              <a:gd name="connsiteX1" fmla="*/ 1493787 w 1493787"/>
              <a:gd name="connsiteY1" fmla="*/ 191019 h 1103702"/>
              <a:gd name="connsiteX2" fmla="*/ 1258334 w 1493787"/>
              <a:gd name="connsiteY2" fmla="*/ 1103702 h 1103702"/>
              <a:gd name="connsiteX3" fmla="*/ 0 w 1493787"/>
              <a:gd name="connsiteY3" fmla="*/ 15629 h 1103702"/>
              <a:gd name="connsiteX0" fmla="*/ 0 w 1505872"/>
              <a:gd name="connsiteY0" fmla="*/ 15297 h 1103370"/>
              <a:gd name="connsiteX1" fmla="*/ 1505872 w 1505872"/>
              <a:gd name="connsiteY1" fmla="*/ 194715 h 1103370"/>
              <a:gd name="connsiteX2" fmla="*/ 1258334 w 1505872"/>
              <a:gd name="connsiteY2" fmla="*/ 1103370 h 1103370"/>
              <a:gd name="connsiteX3" fmla="*/ 0 w 1505872"/>
              <a:gd name="connsiteY3" fmla="*/ 15297 h 1103370"/>
              <a:gd name="connsiteX0" fmla="*/ 0 w 1505872"/>
              <a:gd name="connsiteY0" fmla="*/ 15297 h 1103370"/>
              <a:gd name="connsiteX1" fmla="*/ 1505872 w 1505872"/>
              <a:gd name="connsiteY1" fmla="*/ 194715 h 1103370"/>
              <a:gd name="connsiteX2" fmla="*/ 1258334 w 1505872"/>
              <a:gd name="connsiteY2" fmla="*/ 1103370 h 1103370"/>
              <a:gd name="connsiteX3" fmla="*/ 0 w 1505872"/>
              <a:gd name="connsiteY3" fmla="*/ 15297 h 1103370"/>
              <a:gd name="connsiteX0" fmla="*/ 0 w 1505872"/>
              <a:gd name="connsiteY0" fmla="*/ 15297 h 1103370"/>
              <a:gd name="connsiteX1" fmla="*/ 1505872 w 1505872"/>
              <a:gd name="connsiteY1" fmla="*/ 194715 h 1103370"/>
              <a:gd name="connsiteX2" fmla="*/ 1258334 w 1505872"/>
              <a:gd name="connsiteY2" fmla="*/ 1103370 h 1103370"/>
              <a:gd name="connsiteX3" fmla="*/ 0 w 1505872"/>
              <a:gd name="connsiteY3" fmla="*/ 15297 h 1103370"/>
              <a:gd name="connsiteX0" fmla="*/ 0 w 1509900"/>
              <a:gd name="connsiteY0" fmla="*/ 14977 h 1107078"/>
              <a:gd name="connsiteX1" fmla="*/ 1509900 w 1509900"/>
              <a:gd name="connsiteY1" fmla="*/ 198423 h 1107078"/>
              <a:gd name="connsiteX2" fmla="*/ 1262362 w 1509900"/>
              <a:gd name="connsiteY2" fmla="*/ 1107078 h 1107078"/>
              <a:gd name="connsiteX3" fmla="*/ 0 w 1509900"/>
              <a:gd name="connsiteY3" fmla="*/ 14977 h 1107078"/>
              <a:gd name="connsiteX0" fmla="*/ 0 w 1509900"/>
              <a:gd name="connsiteY0" fmla="*/ 14977 h 1103049"/>
              <a:gd name="connsiteX1" fmla="*/ 1509900 w 1509900"/>
              <a:gd name="connsiteY1" fmla="*/ 198423 h 1103049"/>
              <a:gd name="connsiteX2" fmla="*/ 1258333 w 1509900"/>
              <a:gd name="connsiteY2" fmla="*/ 1103049 h 1103049"/>
              <a:gd name="connsiteX3" fmla="*/ 0 w 1509900"/>
              <a:gd name="connsiteY3" fmla="*/ 14977 h 11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900" h="1103049">
                <a:moveTo>
                  <a:pt x="0" y="14977"/>
                </a:moveTo>
                <a:cubicBezTo>
                  <a:pt x="538896" y="-45540"/>
                  <a:pt x="1193000" y="89799"/>
                  <a:pt x="1509900" y="198423"/>
                </a:cubicBezTo>
                <a:cubicBezTo>
                  <a:pt x="1463642" y="555017"/>
                  <a:pt x="1389183" y="766596"/>
                  <a:pt x="1258333" y="1103049"/>
                </a:cubicBezTo>
                <a:cubicBezTo>
                  <a:pt x="593168" y="776612"/>
                  <a:pt x="205951" y="341415"/>
                  <a:pt x="0" y="14977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75562D-8BE4-4E07-BD9B-7CEBE40A1A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7375" y="254001"/>
            <a:ext cx="5427663" cy="1186382"/>
          </a:xfrm>
        </p:spPr>
        <p:txBody>
          <a:bodyPr lIns="0" tIns="0" rIns="0" bIns="0" anchor="t" anchorCtr="0"/>
          <a:lstStyle>
            <a:lvl1pPr algn="ctr">
              <a:defRPr sz="2600"/>
            </a:lvl1pPr>
          </a:lstStyle>
          <a:p>
            <a:r>
              <a:rPr lang="sv-SE" dirty="0"/>
              <a:t>Presentation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B9F56F-2AD1-42EA-A8BF-E10C61A55E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52700" y="941388"/>
            <a:ext cx="4038600" cy="814387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Titel, Svenska </a:t>
            </a:r>
            <a:r>
              <a:rPr lang="sv-SE" noProof="0" dirty="0"/>
              <a:t>Bankföreningen</a:t>
            </a:r>
          </a:p>
          <a:p>
            <a:r>
              <a:rPr lang="sv-SE" dirty="0"/>
              <a:t>2025-01-01</a:t>
            </a:r>
          </a:p>
        </p:txBody>
      </p:sp>
      <p:sp>
        <p:nvSpPr>
          <p:cNvPr id="15" name="Platshållare för bild 10">
            <a:extLst>
              <a:ext uri="{FF2B5EF4-FFF2-40B4-BE49-F238E27FC236}">
                <a16:creationId xmlns:a16="http://schemas.microsoft.com/office/drawing/2014/main" id="{C275E1C4-B0A0-4D03-84CE-A193C1A7A3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8984" y="4101084"/>
            <a:ext cx="1954891" cy="1044835"/>
          </a:xfrm>
          <a:custGeom>
            <a:avLst/>
            <a:gdLst>
              <a:gd name="connsiteX0" fmla="*/ 0 w 2071688"/>
              <a:gd name="connsiteY0" fmla="*/ 658019 h 1316038"/>
              <a:gd name="connsiteX1" fmla="*/ 329010 w 2071688"/>
              <a:gd name="connsiteY1" fmla="*/ 0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071688"/>
              <a:gd name="connsiteY0" fmla="*/ 658019 h 1316038"/>
              <a:gd name="connsiteX1" fmla="*/ 563679 w 2071688"/>
              <a:gd name="connsiteY1" fmla="*/ 56645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377562 w 2120240"/>
              <a:gd name="connsiteY5" fmla="*/ 1316038 h 1316038"/>
              <a:gd name="connsiteX6" fmla="*/ 0 w 2120240"/>
              <a:gd name="connsiteY6" fmla="*/ 463810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207629 w 2120240"/>
              <a:gd name="connsiteY5" fmla="*/ 1243210 h 1316038"/>
              <a:gd name="connsiteX6" fmla="*/ 0 w 2120240"/>
              <a:gd name="connsiteY6" fmla="*/ 463810 h 1316038"/>
              <a:gd name="connsiteX0" fmla="*/ 0 w 2155373"/>
              <a:gd name="connsiteY0" fmla="*/ 463810 h 1372682"/>
              <a:gd name="connsiteX1" fmla="*/ 612231 w 2155373"/>
              <a:gd name="connsiteY1" fmla="*/ 56645 h 1372682"/>
              <a:gd name="connsiteX2" fmla="*/ 1791231 w 2155373"/>
              <a:gd name="connsiteY2" fmla="*/ 0 h 1372682"/>
              <a:gd name="connsiteX3" fmla="*/ 2120240 w 2155373"/>
              <a:gd name="connsiteY3" fmla="*/ 658019 h 1372682"/>
              <a:gd name="connsiteX4" fmla="*/ 2155373 w 2155373"/>
              <a:gd name="connsiteY4" fmla="*/ 1372682 h 1372682"/>
              <a:gd name="connsiteX5" fmla="*/ 207629 w 2155373"/>
              <a:gd name="connsiteY5" fmla="*/ 1243210 h 1372682"/>
              <a:gd name="connsiteX6" fmla="*/ 0 w 2155373"/>
              <a:gd name="connsiteY6" fmla="*/ 463810 h 1372682"/>
              <a:gd name="connsiteX0" fmla="*/ 0 w 2155373"/>
              <a:gd name="connsiteY0" fmla="*/ 868411 h 1777283"/>
              <a:gd name="connsiteX1" fmla="*/ 612231 w 2155373"/>
              <a:gd name="connsiteY1" fmla="*/ 461246 h 1777283"/>
              <a:gd name="connsiteX2" fmla="*/ 1855967 w 2155373"/>
              <a:gd name="connsiteY2" fmla="*/ 0 h 1777283"/>
              <a:gd name="connsiteX3" fmla="*/ 2120240 w 2155373"/>
              <a:gd name="connsiteY3" fmla="*/ 1062620 h 1777283"/>
              <a:gd name="connsiteX4" fmla="*/ 2155373 w 2155373"/>
              <a:gd name="connsiteY4" fmla="*/ 1777283 h 1777283"/>
              <a:gd name="connsiteX5" fmla="*/ 207629 w 2155373"/>
              <a:gd name="connsiteY5" fmla="*/ 1647811 h 1777283"/>
              <a:gd name="connsiteX6" fmla="*/ 0 w 2155373"/>
              <a:gd name="connsiteY6" fmla="*/ 868411 h 1777283"/>
              <a:gd name="connsiteX0" fmla="*/ 0 w 2120240"/>
              <a:gd name="connsiteY0" fmla="*/ 868411 h 1987676"/>
              <a:gd name="connsiteX1" fmla="*/ 612231 w 2120240"/>
              <a:gd name="connsiteY1" fmla="*/ 461246 h 1987676"/>
              <a:gd name="connsiteX2" fmla="*/ 1855967 w 2120240"/>
              <a:gd name="connsiteY2" fmla="*/ 0 h 1987676"/>
              <a:gd name="connsiteX3" fmla="*/ 2120240 w 2120240"/>
              <a:gd name="connsiteY3" fmla="*/ 1062620 h 1987676"/>
              <a:gd name="connsiteX4" fmla="*/ 1621299 w 2120240"/>
              <a:gd name="connsiteY4" fmla="*/ 1987676 h 1987676"/>
              <a:gd name="connsiteX5" fmla="*/ 207629 w 2120240"/>
              <a:gd name="connsiteY5" fmla="*/ 1647811 h 1987676"/>
              <a:gd name="connsiteX6" fmla="*/ 0 w 2120240"/>
              <a:gd name="connsiteY6" fmla="*/ 868411 h 1987676"/>
              <a:gd name="connsiteX0" fmla="*/ 0 w 1917939"/>
              <a:gd name="connsiteY0" fmla="*/ 868411 h 1987676"/>
              <a:gd name="connsiteX1" fmla="*/ 612231 w 1917939"/>
              <a:gd name="connsiteY1" fmla="*/ 461246 h 1987676"/>
              <a:gd name="connsiteX2" fmla="*/ 1855967 w 1917939"/>
              <a:gd name="connsiteY2" fmla="*/ 0 h 1987676"/>
              <a:gd name="connsiteX3" fmla="*/ 1917939 w 1917939"/>
              <a:gd name="connsiteY3" fmla="*/ 1362025 h 1987676"/>
              <a:gd name="connsiteX4" fmla="*/ 1621299 w 1917939"/>
              <a:gd name="connsiteY4" fmla="*/ 1987676 h 1987676"/>
              <a:gd name="connsiteX5" fmla="*/ 207629 w 1917939"/>
              <a:gd name="connsiteY5" fmla="*/ 1647811 h 1987676"/>
              <a:gd name="connsiteX6" fmla="*/ 0 w 1917939"/>
              <a:gd name="connsiteY6" fmla="*/ 868411 h 1987676"/>
              <a:gd name="connsiteX0" fmla="*/ 0 w 2033992"/>
              <a:gd name="connsiteY0" fmla="*/ 407165 h 1526430"/>
              <a:gd name="connsiteX1" fmla="*/ 612231 w 2033992"/>
              <a:gd name="connsiteY1" fmla="*/ 0 h 1526430"/>
              <a:gd name="connsiteX2" fmla="*/ 2033992 w 2033992"/>
              <a:gd name="connsiteY2" fmla="*/ 331773 h 1526430"/>
              <a:gd name="connsiteX3" fmla="*/ 1917939 w 2033992"/>
              <a:gd name="connsiteY3" fmla="*/ 900779 h 1526430"/>
              <a:gd name="connsiteX4" fmla="*/ 1621299 w 2033992"/>
              <a:gd name="connsiteY4" fmla="*/ 1526430 h 1526430"/>
              <a:gd name="connsiteX5" fmla="*/ 207629 w 2033992"/>
              <a:gd name="connsiteY5" fmla="*/ 1186565 h 1526430"/>
              <a:gd name="connsiteX6" fmla="*/ 0 w 2033992"/>
              <a:gd name="connsiteY6" fmla="*/ 407165 h 1526430"/>
              <a:gd name="connsiteX0" fmla="*/ 0 w 2033992"/>
              <a:gd name="connsiteY0" fmla="*/ 277693 h 1396958"/>
              <a:gd name="connsiteX1" fmla="*/ 150985 w 2033992"/>
              <a:gd name="connsiteY1" fmla="*/ 0 h 1396958"/>
              <a:gd name="connsiteX2" fmla="*/ 2033992 w 2033992"/>
              <a:gd name="connsiteY2" fmla="*/ 202301 h 1396958"/>
              <a:gd name="connsiteX3" fmla="*/ 1917939 w 2033992"/>
              <a:gd name="connsiteY3" fmla="*/ 771307 h 1396958"/>
              <a:gd name="connsiteX4" fmla="*/ 1621299 w 2033992"/>
              <a:gd name="connsiteY4" fmla="*/ 1396958 h 1396958"/>
              <a:gd name="connsiteX5" fmla="*/ 207629 w 2033992"/>
              <a:gd name="connsiteY5" fmla="*/ 1057093 h 1396958"/>
              <a:gd name="connsiteX6" fmla="*/ 0 w 2033992"/>
              <a:gd name="connsiteY6" fmla="*/ 277693 h 1396958"/>
              <a:gd name="connsiteX0" fmla="*/ 0 w 2033992"/>
              <a:gd name="connsiteY0" fmla="*/ 277693 h 1396958"/>
              <a:gd name="connsiteX1" fmla="*/ 150985 w 2033992"/>
              <a:gd name="connsiteY1" fmla="*/ 0 h 1396958"/>
              <a:gd name="connsiteX2" fmla="*/ 2033992 w 2033992"/>
              <a:gd name="connsiteY2" fmla="*/ 202301 h 1396958"/>
              <a:gd name="connsiteX3" fmla="*/ 1917939 w 2033992"/>
              <a:gd name="connsiteY3" fmla="*/ 771307 h 1396958"/>
              <a:gd name="connsiteX4" fmla="*/ 1621299 w 2033992"/>
              <a:gd name="connsiteY4" fmla="*/ 1396958 h 1396958"/>
              <a:gd name="connsiteX5" fmla="*/ 854991 w 2033992"/>
              <a:gd name="connsiteY5" fmla="*/ 1024724 h 1396958"/>
              <a:gd name="connsiteX6" fmla="*/ 0 w 2033992"/>
              <a:gd name="connsiteY6" fmla="*/ 277693 h 1396958"/>
              <a:gd name="connsiteX0" fmla="*/ 35132 w 1883007"/>
              <a:gd name="connsiteY0" fmla="*/ 180589 h 1396958"/>
              <a:gd name="connsiteX1" fmla="*/ 0 w 1883007"/>
              <a:gd name="connsiteY1" fmla="*/ 0 h 1396958"/>
              <a:gd name="connsiteX2" fmla="*/ 1883007 w 1883007"/>
              <a:gd name="connsiteY2" fmla="*/ 202301 h 1396958"/>
              <a:gd name="connsiteX3" fmla="*/ 1766954 w 1883007"/>
              <a:gd name="connsiteY3" fmla="*/ 771307 h 1396958"/>
              <a:gd name="connsiteX4" fmla="*/ 1470314 w 1883007"/>
              <a:gd name="connsiteY4" fmla="*/ 1396958 h 1396958"/>
              <a:gd name="connsiteX5" fmla="*/ 704006 w 1883007"/>
              <a:gd name="connsiteY5" fmla="*/ 1024724 h 1396958"/>
              <a:gd name="connsiteX6" fmla="*/ 35132 w 1883007"/>
              <a:gd name="connsiteY6" fmla="*/ 180589 h 1396958"/>
              <a:gd name="connsiteX0" fmla="*/ 0 w 1847875"/>
              <a:gd name="connsiteY0" fmla="*/ 196773 h 1413142"/>
              <a:gd name="connsiteX1" fmla="*/ 830716 w 1847875"/>
              <a:gd name="connsiteY1" fmla="*/ 0 h 1413142"/>
              <a:gd name="connsiteX2" fmla="*/ 1847875 w 1847875"/>
              <a:gd name="connsiteY2" fmla="*/ 218485 h 1413142"/>
              <a:gd name="connsiteX3" fmla="*/ 1731822 w 1847875"/>
              <a:gd name="connsiteY3" fmla="*/ 787491 h 1413142"/>
              <a:gd name="connsiteX4" fmla="*/ 1435182 w 1847875"/>
              <a:gd name="connsiteY4" fmla="*/ 1413142 h 1413142"/>
              <a:gd name="connsiteX5" fmla="*/ 668874 w 1847875"/>
              <a:gd name="connsiteY5" fmla="*/ 1040908 h 1413142"/>
              <a:gd name="connsiteX6" fmla="*/ 0 w 1847875"/>
              <a:gd name="connsiteY6" fmla="*/ 196773 h 1413142"/>
              <a:gd name="connsiteX0" fmla="*/ 0 w 1936888"/>
              <a:gd name="connsiteY0" fmla="*/ 59208 h 1413142"/>
              <a:gd name="connsiteX1" fmla="*/ 919729 w 1936888"/>
              <a:gd name="connsiteY1" fmla="*/ 0 h 1413142"/>
              <a:gd name="connsiteX2" fmla="*/ 1936888 w 1936888"/>
              <a:gd name="connsiteY2" fmla="*/ 218485 h 1413142"/>
              <a:gd name="connsiteX3" fmla="*/ 1820835 w 1936888"/>
              <a:gd name="connsiteY3" fmla="*/ 787491 h 1413142"/>
              <a:gd name="connsiteX4" fmla="*/ 1524195 w 1936888"/>
              <a:gd name="connsiteY4" fmla="*/ 1413142 h 1413142"/>
              <a:gd name="connsiteX5" fmla="*/ 757887 w 1936888"/>
              <a:gd name="connsiteY5" fmla="*/ 1040908 h 1413142"/>
              <a:gd name="connsiteX6" fmla="*/ 0 w 1936888"/>
              <a:gd name="connsiteY6" fmla="*/ 59208 h 1413142"/>
              <a:gd name="connsiteX0" fmla="*/ 0 w 1936888"/>
              <a:gd name="connsiteY0" fmla="*/ 59208 h 1413142"/>
              <a:gd name="connsiteX1" fmla="*/ 919729 w 1936888"/>
              <a:gd name="connsiteY1" fmla="*/ 0 h 1413142"/>
              <a:gd name="connsiteX2" fmla="*/ 1936888 w 1936888"/>
              <a:gd name="connsiteY2" fmla="*/ 218485 h 1413142"/>
              <a:gd name="connsiteX3" fmla="*/ 1820835 w 1936888"/>
              <a:gd name="connsiteY3" fmla="*/ 787491 h 1413142"/>
              <a:gd name="connsiteX4" fmla="*/ 1524195 w 1936888"/>
              <a:gd name="connsiteY4" fmla="*/ 1413142 h 1413142"/>
              <a:gd name="connsiteX5" fmla="*/ 757887 w 1936888"/>
              <a:gd name="connsiteY5" fmla="*/ 1040908 h 1413142"/>
              <a:gd name="connsiteX6" fmla="*/ 0 w 1936888"/>
              <a:gd name="connsiteY6" fmla="*/ 59208 h 1413142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62800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62800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38523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38523 h 1435034"/>
              <a:gd name="connsiteX6" fmla="*/ 0 w 1936888"/>
              <a:gd name="connsiteY6" fmla="*/ 81100 h 1435034"/>
              <a:gd name="connsiteX0" fmla="*/ 0 w 1936888"/>
              <a:gd name="connsiteY0" fmla="*/ 99265 h 1453199"/>
              <a:gd name="connsiteX1" fmla="*/ 919729 w 1936888"/>
              <a:gd name="connsiteY1" fmla="*/ 15781 h 1453199"/>
              <a:gd name="connsiteX2" fmla="*/ 1936888 w 1936888"/>
              <a:gd name="connsiteY2" fmla="*/ 258542 h 1453199"/>
              <a:gd name="connsiteX3" fmla="*/ 1820835 w 1936888"/>
              <a:gd name="connsiteY3" fmla="*/ 827548 h 1453199"/>
              <a:gd name="connsiteX4" fmla="*/ 1524195 w 1936888"/>
              <a:gd name="connsiteY4" fmla="*/ 1453199 h 1453199"/>
              <a:gd name="connsiteX5" fmla="*/ 757887 w 1936888"/>
              <a:gd name="connsiteY5" fmla="*/ 1056688 h 1453199"/>
              <a:gd name="connsiteX6" fmla="*/ 0 w 1936888"/>
              <a:gd name="connsiteY6" fmla="*/ 99265 h 1453199"/>
              <a:gd name="connsiteX0" fmla="*/ 0 w 1936888"/>
              <a:gd name="connsiteY0" fmla="*/ 538653 h 1892587"/>
              <a:gd name="connsiteX1" fmla="*/ 288550 w 1936888"/>
              <a:gd name="connsiteY1" fmla="*/ 2015 h 1892587"/>
              <a:gd name="connsiteX2" fmla="*/ 1936888 w 1936888"/>
              <a:gd name="connsiteY2" fmla="*/ 697930 h 1892587"/>
              <a:gd name="connsiteX3" fmla="*/ 1820835 w 1936888"/>
              <a:gd name="connsiteY3" fmla="*/ 1266936 h 1892587"/>
              <a:gd name="connsiteX4" fmla="*/ 1524195 w 1936888"/>
              <a:gd name="connsiteY4" fmla="*/ 1892587 h 1892587"/>
              <a:gd name="connsiteX5" fmla="*/ 757887 w 1936888"/>
              <a:gd name="connsiteY5" fmla="*/ 1496076 h 1892587"/>
              <a:gd name="connsiteX6" fmla="*/ 0 w 1936888"/>
              <a:gd name="connsiteY6" fmla="*/ 538653 h 1892587"/>
              <a:gd name="connsiteX0" fmla="*/ 0 w 2123005"/>
              <a:gd name="connsiteY0" fmla="*/ 1209145 h 1891440"/>
              <a:gd name="connsiteX1" fmla="*/ 474667 w 2123005"/>
              <a:gd name="connsiteY1" fmla="*/ 868 h 1891440"/>
              <a:gd name="connsiteX2" fmla="*/ 2123005 w 2123005"/>
              <a:gd name="connsiteY2" fmla="*/ 696783 h 1891440"/>
              <a:gd name="connsiteX3" fmla="*/ 2006952 w 2123005"/>
              <a:gd name="connsiteY3" fmla="*/ 1265789 h 1891440"/>
              <a:gd name="connsiteX4" fmla="*/ 1710312 w 2123005"/>
              <a:gd name="connsiteY4" fmla="*/ 1891440 h 1891440"/>
              <a:gd name="connsiteX5" fmla="*/ 944004 w 2123005"/>
              <a:gd name="connsiteY5" fmla="*/ 1494929 h 1891440"/>
              <a:gd name="connsiteX6" fmla="*/ 0 w 2123005"/>
              <a:gd name="connsiteY6" fmla="*/ 1209145 h 1891440"/>
              <a:gd name="connsiteX0" fmla="*/ 0 w 2123005"/>
              <a:gd name="connsiteY0" fmla="*/ 1209889 h 1892184"/>
              <a:gd name="connsiteX1" fmla="*/ 474667 w 2123005"/>
              <a:gd name="connsiteY1" fmla="*/ 1612 h 1892184"/>
              <a:gd name="connsiteX2" fmla="*/ 2123005 w 2123005"/>
              <a:gd name="connsiteY2" fmla="*/ 697527 h 1892184"/>
              <a:gd name="connsiteX3" fmla="*/ 2006952 w 2123005"/>
              <a:gd name="connsiteY3" fmla="*/ 1266533 h 1892184"/>
              <a:gd name="connsiteX4" fmla="*/ 1710312 w 2123005"/>
              <a:gd name="connsiteY4" fmla="*/ 1892184 h 1892184"/>
              <a:gd name="connsiteX5" fmla="*/ 944004 w 2123005"/>
              <a:gd name="connsiteY5" fmla="*/ 1495673 h 1892184"/>
              <a:gd name="connsiteX6" fmla="*/ 0 w 2123005"/>
              <a:gd name="connsiteY6" fmla="*/ 1209889 h 1892184"/>
              <a:gd name="connsiteX0" fmla="*/ 0 w 2123005"/>
              <a:gd name="connsiteY0" fmla="*/ 1208277 h 1890572"/>
              <a:gd name="connsiteX1" fmla="*/ 474667 w 2123005"/>
              <a:gd name="connsiteY1" fmla="*/ 0 h 1890572"/>
              <a:gd name="connsiteX2" fmla="*/ 2123005 w 2123005"/>
              <a:gd name="connsiteY2" fmla="*/ 695915 h 1890572"/>
              <a:gd name="connsiteX3" fmla="*/ 2006952 w 2123005"/>
              <a:gd name="connsiteY3" fmla="*/ 1264921 h 1890572"/>
              <a:gd name="connsiteX4" fmla="*/ 1710312 w 2123005"/>
              <a:gd name="connsiteY4" fmla="*/ 1890572 h 1890572"/>
              <a:gd name="connsiteX5" fmla="*/ 944004 w 2123005"/>
              <a:gd name="connsiteY5" fmla="*/ 1494061 h 1890572"/>
              <a:gd name="connsiteX6" fmla="*/ 0 w 2123005"/>
              <a:gd name="connsiteY6" fmla="*/ 1208277 h 1890572"/>
              <a:gd name="connsiteX0" fmla="*/ 0 w 2123005"/>
              <a:gd name="connsiteY0" fmla="*/ 1208277 h 1890572"/>
              <a:gd name="connsiteX1" fmla="*/ 474667 w 2123005"/>
              <a:gd name="connsiteY1" fmla="*/ 0 h 1890572"/>
              <a:gd name="connsiteX2" fmla="*/ 2123005 w 2123005"/>
              <a:gd name="connsiteY2" fmla="*/ 695915 h 1890572"/>
              <a:gd name="connsiteX3" fmla="*/ 2006952 w 2123005"/>
              <a:gd name="connsiteY3" fmla="*/ 1264921 h 1890572"/>
              <a:gd name="connsiteX4" fmla="*/ 1710312 w 2123005"/>
              <a:gd name="connsiteY4" fmla="*/ 1890572 h 1890572"/>
              <a:gd name="connsiteX5" fmla="*/ 944004 w 2123005"/>
              <a:gd name="connsiteY5" fmla="*/ 1494061 h 1890572"/>
              <a:gd name="connsiteX6" fmla="*/ 0 w 2123005"/>
              <a:gd name="connsiteY6" fmla="*/ 1208277 h 1890572"/>
              <a:gd name="connsiteX0" fmla="*/ 0 w 2317214"/>
              <a:gd name="connsiteY0" fmla="*/ 1208277 h 1890572"/>
              <a:gd name="connsiteX1" fmla="*/ 474667 w 2317214"/>
              <a:gd name="connsiteY1" fmla="*/ 0 h 1890572"/>
              <a:gd name="connsiteX2" fmla="*/ 2317214 w 2317214"/>
              <a:gd name="connsiteY2" fmla="*/ 1246174 h 1890572"/>
              <a:gd name="connsiteX3" fmla="*/ 2006952 w 2317214"/>
              <a:gd name="connsiteY3" fmla="*/ 1264921 h 1890572"/>
              <a:gd name="connsiteX4" fmla="*/ 1710312 w 2317214"/>
              <a:gd name="connsiteY4" fmla="*/ 1890572 h 1890572"/>
              <a:gd name="connsiteX5" fmla="*/ 944004 w 2317214"/>
              <a:gd name="connsiteY5" fmla="*/ 1494061 h 1890572"/>
              <a:gd name="connsiteX6" fmla="*/ 0 w 2317214"/>
              <a:gd name="connsiteY6" fmla="*/ 1208277 h 1890572"/>
              <a:gd name="connsiteX0" fmla="*/ 0 w 2317214"/>
              <a:gd name="connsiteY0" fmla="*/ 1208277 h 1890572"/>
              <a:gd name="connsiteX1" fmla="*/ 474667 w 2317214"/>
              <a:gd name="connsiteY1" fmla="*/ 0 h 1890572"/>
              <a:gd name="connsiteX2" fmla="*/ 2317214 w 2317214"/>
              <a:gd name="connsiteY2" fmla="*/ 1246174 h 1890572"/>
              <a:gd name="connsiteX3" fmla="*/ 2006952 w 2317214"/>
              <a:gd name="connsiteY3" fmla="*/ 1264921 h 1890572"/>
              <a:gd name="connsiteX4" fmla="*/ 1710312 w 2317214"/>
              <a:gd name="connsiteY4" fmla="*/ 1890572 h 1890572"/>
              <a:gd name="connsiteX5" fmla="*/ 944004 w 2317214"/>
              <a:gd name="connsiteY5" fmla="*/ 1494061 h 1890572"/>
              <a:gd name="connsiteX6" fmla="*/ 0 w 2317214"/>
              <a:gd name="connsiteY6" fmla="*/ 1208277 h 1890572"/>
              <a:gd name="connsiteX0" fmla="*/ 0 w 2317214"/>
              <a:gd name="connsiteY0" fmla="*/ 1208277 h 1494061"/>
              <a:gd name="connsiteX1" fmla="*/ 474667 w 2317214"/>
              <a:gd name="connsiteY1" fmla="*/ 0 h 1494061"/>
              <a:gd name="connsiteX2" fmla="*/ 2317214 w 2317214"/>
              <a:gd name="connsiteY2" fmla="*/ 1246174 h 1494061"/>
              <a:gd name="connsiteX3" fmla="*/ 2006952 w 2317214"/>
              <a:gd name="connsiteY3" fmla="*/ 1264921 h 1494061"/>
              <a:gd name="connsiteX4" fmla="*/ 944004 w 2317214"/>
              <a:gd name="connsiteY4" fmla="*/ 1494061 h 1494061"/>
              <a:gd name="connsiteX5" fmla="*/ 0 w 2317214"/>
              <a:gd name="connsiteY5" fmla="*/ 1208277 h 1494061"/>
              <a:gd name="connsiteX0" fmla="*/ 0 w 2317214"/>
              <a:gd name="connsiteY0" fmla="*/ 1208277 h 1494061"/>
              <a:gd name="connsiteX1" fmla="*/ 474667 w 2317214"/>
              <a:gd name="connsiteY1" fmla="*/ 0 h 1494061"/>
              <a:gd name="connsiteX2" fmla="*/ 2317214 w 2317214"/>
              <a:gd name="connsiteY2" fmla="*/ 1246174 h 1494061"/>
              <a:gd name="connsiteX3" fmla="*/ 944004 w 2317214"/>
              <a:gd name="connsiteY3" fmla="*/ 1494061 h 1494061"/>
              <a:gd name="connsiteX4" fmla="*/ 0 w 2317214"/>
              <a:gd name="connsiteY4" fmla="*/ 1208277 h 1494061"/>
              <a:gd name="connsiteX0" fmla="*/ 0 w 2317214"/>
              <a:gd name="connsiteY0" fmla="*/ 1208277 h 1246174"/>
              <a:gd name="connsiteX1" fmla="*/ 474667 w 2317214"/>
              <a:gd name="connsiteY1" fmla="*/ 0 h 1246174"/>
              <a:gd name="connsiteX2" fmla="*/ 2317214 w 2317214"/>
              <a:gd name="connsiteY2" fmla="*/ 1246174 h 1246174"/>
              <a:gd name="connsiteX3" fmla="*/ 0 w 2317214"/>
              <a:gd name="connsiteY3" fmla="*/ 1208277 h 1246174"/>
              <a:gd name="connsiteX0" fmla="*/ 0 w 2317214"/>
              <a:gd name="connsiteY0" fmla="*/ 1216370 h 1246174"/>
              <a:gd name="connsiteX1" fmla="*/ 474667 w 2317214"/>
              <a:gd name="connsiteY1" fmla="*/ 0 h 1246174"/>
              <a:gd name="connsiteX2" fmla="*/ 2317214 w 2317214"/>
              <a:gd name="connsiteY2" fmla="*/ 1246174 h 1246174"/>
              <a:gd name="connsiteX3" fmla="*/ 0 w 2317214"/>
              <a:gd name="connsiteY3" fmla="*/ 1216370 h 1246174"/>
              <a:gd name="connsiteX0" fmla="*/ 0 w 2325306"/>
              <a:gd name="connsiteY0" fmla="*/ 1216370 h 1221898"/>
              <a:gd name="connsiteX1" fmla="*/ 474667 w 2325306"/>
              <a:gd name="connsiteY1" fmla="*/ 0 h 1221898"/>
              <a:gd name="connsiteX2" fmla="*/ 2325306 w 2325306"/>
              <a:gd name="connsiteY2" fmla="*/ 1221898 h 1221898"/>
              <a:gd name="connsiteX3" fmla="*/ 0 w 2325306"/>
              <a:gd name="connsiteY3" fmla="*/ 1216370 h 1221898"/>
              <a:gd name="connsiteX0" fmla="*/ 0 w 2365766"/>
              <a:gd name="connsiteY0" fmla="*/ 1232555 h 1232555"/>
              <a:gd name="connsiteX1" fmla="*/ 515127 w 2365766"/>
              <a:gd name="connsiteY1" fmla="*/ 0 h 1232555"/>
              <a:gd name="connsiteX2" fmla="*/ 2365766 w 2365766"/>
              <a:gd name="connsiteY2" fmla="*/ 1221898 h 1232555"/>
              <a:gd name="connsiteX3" fmla="*/ 0 w 2365766"/>
              <a:gd name="connsiteY3" fmla="*/ 1232555 h 1232555"/>
              <a:gd name="connsiteX0" fmla="*/ 0 w 2365766"/>
              <a:gd name="connsiteY0" fmla="*/ 1232555 h 1232555"/>
              <a:gd name="connsiteX1" fmla="*/ 515127 w 2365766"/>
              <a:gd name="connsiteY1" fmla="*/ 0 h 1232555"/>
              <a:gd name="connsiteX2" fmla="*/ 2365766 w 2365766"/>
              <a:gd name="connsiteY2" fmla="*/ 1221898 h 1232555"/>
              <a:gd name="connsiteX3" fmla="*/ 0 w 2365766"/>
              <a:gd name="connsiteY3" fmla="*/ 1232555 h 1232555"/>
              <a:gd name="connsiteX0" fmla="*/ 0 w 2365766"/>
              <a:gd name="connsiteY0" fmla="*/ 1273015 h 1273015"/>
              <a:gd name="connsiteX1" fmla="*/ 458483 w 2365766"/>
              <a:gd name="connsiteY1" fmla="*/ 0 h 1273015"/>
              <a:gd name="connsiteX2" fmla="*/ 2365766 w 2365766"/>
              <a:gd name="connsiteY2" fmla="*/ 1262358 h 1273015"/>
              <a:gd name="connsiteX3" fmla="*/ 0 w 2365766"/>
              <a:gd name="connsiteY3" fmla="*/ 1273015 h 1273015"/>
              <a:gd name="connsiteX0" fmla="*/ 0 w 2365766"/>
              <a:gd name="connsiteY0" fmla="*/ 1273015 h 1273015"/>
              <a:gd name="connsiteX1" fmla="*/ 458483 w 2365766"/>
              <a:gd name="connsiteY1" fmla="*/ 0 h 1273015"/>
              <a:gd name="connsiteX2" fmla="*/ 2365766 w 2365766"/>
              <a:gd name="connsiteY2" fmla="*/ 1262358 h 1273015"/>
              <a:gd name="connsiteX3" fmla="*/ 0 w 2365766"/>
              <a:gd name="connsiteY3" fmla="*/ 1273015 h 1273015"/>
              <a:gd name="connsiteX0" fmla="*/ 0 w 2365766"/>
              <a:gd name="connsiteY0" fmla="*/ 1273015 h 1273015"/>
              <a:gd name="connsiteX1" fmla="*/ 458483 w 2365766"/>
              <a:gd name="connsiteY1" fmla="*/ 0 h 1273015"/>
              <a:gd name="connsiteX2" fmla="*/ 2365766 w 2365766"/>
              <a:gd name="connsiteY2" fmla="*/ 1262358 h 1273015"/>
              <a:gd name="connsiteX3" fmla="*/ 0 w 2365766"/>
              <a:gd name="connsiteY3" fmla="*/ 1273015 h 1273015"/>
              <a:gd name="connsiteX0" fmla="*/ 0 w 2192554"/>
              <a:gd name="connsiteY0" fmla="*/ 1123971 h 1262422"/>
              <a:gd name="connsiteX1" fmla="*/ 285271 w 2192554"/>
              <a:gd name="connsiteY1" fmla="*/ 0 h 1262422"/>
              <a:gd name="connsiteX2" fmla="*/ 2192554 w 2192554"/>
              <a:gd name="connsiteY2" fmla="*/ 1262358 h 1262422"/>
              <a:gd name="connsiteX3" fmla="*/ 0 w 2192554"/>
              <a:gd name="connsiteY3" fmla="*/ 1123971 h 1262422"/>
              <a:gd name="connsiteX0" fmla="*/ 0 w 2192554"/>
              <a:gd name="connsiteY0" fmla="*/ 910476 h 1048927"/>
              <a:gd name="connsiteX1" fmla="*/ 329581 w 2192554"/>
              <a:gd name="connsiteY1" fmla="*/ 0 h 1048927"/>
              <a:gd name="connsiteX2" fmla="*/ 2192554 w 2192554"/>
              <a:gd name="connsiteY2" fmla="*/ 1048863 h 1048927"/>
              <a:gd name="connsiteX3" fmla="*/ 0 w 2192554"/>
              <a:gd name="connsiteY3" fmla="*/ 910476 h 1048927"/>
              <a:gd name="connsiteX0" fmla="*/ 0 w 2192554"/>
              <a:gd name="connsiteY0" fmla="*/ 910476 h 1048927"/>
              <a:gd name="connsiteX1" fmla="*/ 329581 w 2192554"/>
              <a:gd name="connsiteY1" fmla="*/ 0 h 1048927"/>
              <a:gd name="connsiteX2" fmla="*/ 2192554 w 2192554"/>
              <a:gd name="connsiteY2" fmla="*/ 1048863 h 1048927"/>
              <a:gd name="connsiteX3" fmla="*/ 0 w 2192554"/>
              <a:gd name="connsiteY3" fmla="*/ 910476 h 1048927"/>
              <a:gd name="connsiteX0" fmla="*/ 0 w 2192554"/>
              <a:gd name="connsiteY0" fmla="*/ 910476 h 1089973"/>
              <a:gd name="connsiteX1" fmla="*/ 329581 w 2192554"/>
              <a:gd name="connsiteY1" fmla="*/ 0 h 1089973"/>
              <a:gd name="connsiteX2" fmla="*/ 2192554 w 2192554"/>
              <a:gd name="connsiteY2" fmla="*/ 1048863 h 1089973"/>
              <a:gd name="connsiteX3" fmla="*/ 0 w 2192554"/>
              <a:gd name="connsiteY3" fmla="*/ 910476 h 1089973"/>
              <a:gd name="connsiteX0" fmla="*/ 0 w 2196035"/>
              <a:gd name="connsiteY0" fmla="*/ 910476 h 1145607"/>
              <a:gd name="connsiteX1" fmla="*/ 329581 w 2196035"/>
              <a:gd name="connsiteY1" fmla="*/ 0 h 1145607"/>
              <a:gd name="connsiteX2" fmla="*/ 2192554 w 2196035"/>
              <a:gd name="connsiteY2" fmla="*/ 1048863 h 1145607"/>
              <a:gd name="connsiteX3" fmla="*/ 773801 w 2196035"/>
              <a:gd name="connsiteY3" fmla="*/ 1083200 h 1145607"/>
              <a:gd name="connsiteX4" fmla="*/ 0 w 2196035"/>
              <a:gd name="connsiteY4" fmla="*/ 910476 h 1145607"/>
              <a:gd name="connsiteX0" fmla="*/ 0 w 2196035"/>
              <a:gd name="connsiteY0" fmla="*/ 910476 h 1145607"/>
              <a:gd name="connsiteX1" fmla="*/ 329581 w 2196035"/>
              <a:gd name="connsiteY1" fmla="*/ 0 h 1145607"/>
              <a:gd name="connsiteX2" fmla="*/ 2192554 w 2196035"/>
              <a:gd name="connsiteY2" fmla="*/ 1048863 h 1145607"/>
              <a:gd name="connsiteX3" fmla="*/ 773801 w 2196035"/>
              <a:gd name="connsiteY3" fmla="*/ 1083200 h 1145607"/>
              <a:gd name="connsiteX4" fmla="*/ 0 w 2196035"/>
              <a:gd name="connsiteY4" fmla="*/ 910476 h 1145607"/>
              <a:gd name="connsiteX0" fmla="*/ 0 w 2195226"/>
              <a:gd name="connsiteY0" fmla="*/ 910476 h 1132789"/>
              <a:gd name="connsiteX1" fmla="*/ 329581 w 2195226"/>
              <a:gd name="connsiteY1" fmla="*/ 0 h 1132789"/>
              <a:gd name="connsiteX2" fmla="*/ 2192554 w 2195226"/>
              <a:gd name="connsiteY2" fmla="*/ 1048863 h 1132789"/>
              <a:gd name="connsiteX3" fmla="*/ 415292 w 2195226"/>
              <a:gd name="connsiteY3" fmla="*/ 1042918 h 1132789"/>
              <a:gd name="connsiteX4" fmla="*/ 0 w 2195226"/>
              <a:gd name="connsiteY4" fmla="*/ 910476 h 1132789"/>
              <a:gd name="connsiteX0" fmla="*/ 0 w 2195226"/>
              <a:gd name="connsiteY0" fmla="*/ 910476 h 1132789"/>
              <a:gd name="connsiteX1" fmla="*/ 329581 w 2195226"/>
              <a:gd name="connsiteY1" fmla="*/ 0 h 1132789"/>
              <a:gd name="connsiteX2" fmla="*/ 2192554 w 2195226"/>
              <a:gd name="connsiteY2" fmla="*/ 1048863 h 1132789"/>
              <a:gd name="connsiteX3" fmla="*/ 415292 w 2195226"/>
              <a:gd name="connsiteY3" fmla="*/ 1042918 h 1132789"/>
              <a:gd name="connsiteX4" fmla="*/ 0 w 2195226"/>
              <a:gd name="connsiteY4" fmla="*/ 910476 h 1132789"/>
              <a:gd name="connsiteX0" fmla="*/ 0 w 2195226"/>
              <a:gd name="connsiteY0" fmla="*/ 910476 h 1132789"/>
              <a:gd name="connsiteX1" fmla="*/ 329581 w 2195226"/>
              <a:gd name="connsiteY1" fmla="*/ 0 h 1132789"/>
              <a:gd name="connsiteX2" fmla="*/ 2192554 w 2195226"/>
              <a:gd name="connsiteY2" fmla="*/ 1048863 h 1132789"/>
              <a:gd name="connsiteX3" fmla="*/ 415292 w 2195226"/>
              <a:gd name="connsiteY3" fmla="*/ 1042918 h 1132789"/>
              <a:gd name="connsiteX4" fmla="*/ 0 w 2195226"/>
              <a:gd name="connsiteY4" fmla="*/ 910476 h 1132789"/>
              <a:gd name="connsiteX0" fmla="*/ 0 w 1958050"/>
              <a:gd name="connsiteY0" fmla="*/ 910476 h 1129896"/>
              <a:gd name="connsiteX1" fmla="*/ 329581 w 1958050"/>
              <a:gd name="connsiteY1" fmla="*/ 0 h 1129896"/>
              <a:gd name="connsiteX2" fmla="*/ 1954891 w 1958050"/>
              <a:gd name="connsiteY2" fmla="*/ 1044835 h 1129896"/>
              <a:gd name="connsiteX3" fmla="*/ 415292 w 1958050"/>
              <a:gd name="connsiteY3" fmla="*/ 1042918 h 1129896"/>
              <a:gd name="connsiteX4" fmla="*/ 0 w 1958050"/>
              <a:gd name="connsiteY4" fmla="*/ 910476 h 1129896"/>
              <a:gd name="connsiteX0" fmla="*/ 0 w 1958050"/>
              <a:gd name="connsiteY0" fmla="*/ 910476 h 1129896"/>
              <a:gd name="connsiteX1" fmla="*/ 329581 w 1958050"/>
              <a:gd name="connsiteY1" fmla="*/ 0 h 1129896"/>
              <a:gd name="connsiteX2" fmla="*/ 1954891 w 1958050"/>
              <a:gd name="connsiteY2" fmla="*/ 1044835 h 1129896"/>
              <a:gd name="connsiteX3" fmla="*/ 415292 w 1958050"/>
              <a:gd name="connsiteY3" fmla="*/ 1042918 h 1129896"/>
              <a:gd name="connsiteX4" fmla="*/ 0 w 1958050"/>
              <a:gd name="connsiteY4" fmla="*/ 910476 h 1129896"/>
              <a:gd name="connsiteX0" fmla="*/ 0 w 1958050"/>
              <a:gd name="connsiteY0" fmla="*/ 910476 h 1129896"/>
              <a:gd name="connsiteX1" fmla="*/ 329581 w 1958050"/>
              <a:gd name="connsiteY1" fmla="*/ 0 h 1129896"/>
              <a:gd name="connsiteX2" fmla="*/ 1954891 w 1958050"/>
              <a:gd name="connsiteY2" fmla="*/ 1044835 h 1129896"/>
              <a:gd name="connsiteX3" fmla="*/ 415292 w 1958050"/>
              <a:gd name="connsiteY3" fmla="*/ 1042918 h 1129896"/>
              <a:gd name="connsiteX4" fmla="*/ 0 w 1958050"/>
              <a:gd name="connsiteY4" fmla="*/ 910476 h 1129896"/>
              <a:gd name="connsiteX0" fmla="*/ 0 w 1954891"/>
              <a:gd name="connsiteY0" fmla="*/ 910476 h 1053514"/>
              <a:gd name="connsiteX1" fmla="*/ 329581 w 1954891"/>
              <a:gd name="connsiteY1" fmla="*/ 0 h 1053514"/>
              <a:gd name="connsiteX2" fmla="*/ 1954891 w 1954891"/>
              <a:gd name="connsiteY2" fmla="*/ 1044835 h 1053514"/>
              <a:gd name="connsiteX3" fmla="*/ 415292 w 1954891"/>
              <a:gd name="connsiteY3" fmla="*/ 1042918 h 1053514"/>
              <a:gd name="connsiteX4" fmla="*/ 0 w 1954891"/>
              <a:gd name="connsiteY4" fmla="*/ 910476 h 1053514"/>
              <a:gd name="connsiteX0" fmla="*/ 0 w 1954891"/>
              <a:gd name="connsiteY0" fmla="*/ 910476 h 1044835"/>
              <a:gd name="connsiteX1" fmla="*/ 329581 w 1954891"/>
              <a:gd name="connsiteY1" fmla="*/ 0 h 1044835"/>
              <a:gd name="connsiteX2" fmla="*/ 1954891 w 1954891"/>
              <a:gd name="connsiteY2" fmla="*/ 1044835 h 1044835"/>
              <a:gd name="connsiteX3" fmla="*/ 415292 w 1954891"/>
              <a:gd name="connsiteY3" fmla="*/ 1042918 h 1044835"/>
              <a:gd name="connsiteX4" fmla="*/ 0 w 1954891"/>
              <a:gd name="connsiteY4" fmla="*/ 910476 h 10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891" h="1044835">
                <a:moveTo>
                  <a:pt x="0" y="910476"/>
                </a:moveTo>
                <a:cubicBezTo>
                  <a:pt x="181132" y="518221"/>
                  <a:pt x="225234" y="379637"/>
                  <a:pt x="329581" y="0"/>
                </a:cubicBezTo>
                <a:cubicBezTo>
                  <a:pt x="837961" y="186046"/>
                  <a:pt x="1616372" y="624513"/>
                  <a:pt x="1954891" y="1044835"/>
                </a:cubicBezTo>
                <a:lnTo>
                  <a:pt x="415292" y="1042918"/>
                </a:lnTo>
                <a:cubicBezTo>
                  <a:pt x="347953" y="1039995"/>
                  <a:pt x="110291" y="945994"/>
                  <a:pt x="0" y="910476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37B421DF-F9CB-4EA8-9B80-692FF9E43E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/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FDD3A55-69DA-4B22-9AE1-9B0904371C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87F6472-8D82-4809-BEF2-EAF183A094F8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3547E98-BF6F-426E-AFE8-F5EAD2B5E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4A8D53C4-8A67-4681-8824-CEBD558DD7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898" y="1068388"/>
            <a:ext cx="4038599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BC76550-622B-4FAB-9831-6CE57CA8CB2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35500" y="1068388"/>
            <a:ext cx="4038600" cy="3132137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4" name="Bild 15">
            <a:extLst>
              <a:ext uri="{FF2B5EF4-FFF2-40B4-BE49-F238E27FC236}">
                <a16:creationId xmlns:a16="http://schemas.microsoft.com/office/drawing/2014/main" id="{E509C1DC-62E5-4CA6-BE41-F635506DD3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bj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6E2CE16-DC15-43CB-AD80-085D5F8F24D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35500" y="1068388"/>
            <a:ext cx="4038599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FDD3A55-69DA-4B22-9AE1-9B0904371C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87F6472-8D82-4809-BEF2-EAF183A094F8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3547E98-BF6F-426E-AFE8-F5EAD2B5E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4A8D53C4-8A67-4681-8824-CEBD558DD7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900" y="1068388"/>
            <a:ext cx="4038597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4" name="Bild 15">
            <a:extLst>
              <a:ext uri="{FF2B5EF4-FFF2-40B4-BE49-F238E27FC236}">
                <a16:creationId xmlns:a16="http://schemas.microsoft.com/office/drawing/2014/main" id="{317A0FDB-3764-4F8E-B1CB-9969B7A1D4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bj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6E2CE16-DC15-43CB-AD80-085D5F8F24D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0174" y="1068388"/>
            <a:ext cx="4733925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FDD3A55-69DA-4B22-9AE1-9B0904371C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87F6472-8D82-4809-BEF2-EAF183A094F8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3547E98-BF6F-426E-AFE8-F5EAD2B5E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4A8D53C4-8A67-4681-8824-CEBD558DD7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899" y="1068388"/>
            <a:ext cx="3343276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4" name="Bild 15">
            <a:extLst>
              <a:ext uri="{FF2B5EF4-FFF2-40B4-BE49-F238E27FC236}">
                <a16:creationId xmlns:a16="http://schemas.microsoft.com/office/drawing/2014/main" id="{8AC08030-9B76-4AE4-A746-0321B79A27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bj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>
            <a:lvl1pPr>
              <a:defRPr sz="28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6E2CE16-DC15-43CB-AD80-085D5F8F24D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46438" y="1068388"/>
            <a:ext cx="5427662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FA5834-D631-400E-8C48-EE96014429A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8FB827-31CA-4022-9A9D-9153FE9A7A7F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0BC4C24-A185-41FC-9870-8E7D0E4C4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73C6CAF7-2D9F-4774-8FE3-974539BD9E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899" y="1068388"/>
            <a:ext cx="2649539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57E06273-E6BF-48AE-AA2A-FDD388CE7C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/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FA5834-D631-400E-8C48-EE96014429A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14E8041F-7658-4EBB-A861-5ED949156C8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69900" y="1068388"/>
            <a:ext cx="8204200" cy="3132137"/>
          </a:xfrm>
        </p:spPr>
        <p:txBody>
          <a:bodyPr/>
          <a:lstStyle/>
          <a:p>
            <a:r>
              <a:rPr lang="sv-SE" dirty="0"/>
              <a:t>Klicka på ikonen för att lägga till ett diagram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42F613D-EF50-48B2-8CF2-85235498E647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DEF89A1B-F405-4977-97D5-09CB39AEB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pic>
        <p:nvPicPr>
          <p:cNvPr id="14" name="Bild 15">
            <a:extLst>
              <a:ext uri="{FF2B5EF4-FFF2-40B4-BE49-F238E27FC236}">
                <a16:creationId xmlns:a16="http://schemas.microsoft.com/office/drawing/2014/main" id="{2920B0D8-5188-495E-8940-3DEBA44A01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FA5834-D631-400E-8C48-EE96014429A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42F613D-EF50-48B2-8CF2-85235498E647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DEF89A1B-F405-4977-97D5-09CB39AEB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pic>
        <p:nvPicPr>
          <p:cNvPr id="14" name="Bild 15">
            <a:extLst>
              <a:ext uri="{FF2B5EF4-FFF2-40B4-BE49-F238E27FC236}">
                <a16:creationId xmlns:a16="http://schemas.microsoft.com/office/drawing/2014/main" id="{DB1BD4C6-8E51-42C9-B841-C6D3FEE7C8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FA5834-D631-400E-8C48-EE96014429A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42F613D-EF50-48B2-8CF2-85235498E647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DEF89A1B-F405-4977-97D5-09CB39AEB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pic>
        <p:nvPicPr>
          <p:cNvPr id="8" name="Bild 15">
            <a:extLst>
              <a:ext uri="{FF2B5EF4-FFF2-40B4-BE49-F238E27FC236}">
                <a16:creationId xmlns:a16="http://schemas.microsoft.com/office/drawing/2014/main" id="{2808B7A2-39EB-4616-B2D9-B413FC4004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2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-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/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FDD3A55-69DA-4B22-9AE1-9B0904371C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91471F07-A012-4494-9FBA-A436638F21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899" y="1882777"/>
            <a:ext cx="2649537" cy="2317747"/>
          </a:xfrm>
          <a:solidFill>
            <a:schemeClr val="bg2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C61F2317-CAC9-44D0-B224-9CEFA6C80E7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47232" y="1882778"/>
            <a:ext cx="2649538" cy="2317747"/>
          </a:xfrm>
          <a:solidFill>
            <a:schemeClr val="bg2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5E2A79FE-BE6F-45F0-8992-3D8953EF7B3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24565" y="1882778"/>
            <a:ext cx="2649538" cy="2317747"/>
          </a:xfrm>
          <a:solidFill>
            <a:schemeClr val="bg2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2E20701-190C-4050-8224-F4B2469C7CC4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894980AE-4A45-41CE-B57B-00C8D4A36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6174F02-3D0F-40FC-901E-690F9494E01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900" y="1068388"/>
            <a:ext cx="2649538" cy="68738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F58044-3470-4571-8B6B-D89CDCCCD1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48025" y="1068388"/>
            <a:ext cx="2649538" cy="68738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Platshållare för text 8">
            <a:extLst>
              <a:ext uri="{FF2B5EF4-FFF2-40B4-BE49-F238E27FC236}">
                <a16:creationId xmlns:a16="http://schemas.microsoft.com/office/drawing/2014/main" id="{9BD71A1E-C633-4C34-976D-629993993EA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22975" y="1068388"/>
            <a:ext cx="2649538" cy="68738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0" name="Bild 15">
            <a:extLst>
              <a:ext uri="{FF2B5EF4-FFF2-40B4-BE49-F238E27FC236}">
                <a16:creationId xmlns:a16="http://schemas.microsoft.com/office/drawing/2014/main" id="{61296336-6A32-44D5-9DB8-8CC90DCF3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text -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FDD3A55-69DA-4B22-9AE1-9B0904371C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91471F07-A012-4494-9FBA-A436638F21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9901" y="1084493"/>
            <a:ext cx="2649537" cy="798281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52FBB32F-EEC4-49D4-A2F4-66D4E84CFE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47231" y="1068388"/>
            <a:ext cx="2649537" cy="83026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9" name="Platshållare för bild 6">
            <a:extLst>
              <a:ext uri="{FF2B5EF4-FFF2-40B4-BE49-F238E27FC236}">
                <a16:creationId xmlns:a16="http://schemas.microsoft.com/office/drawing/2014/main" id="{D423BCBB-304C-4A66-9FDC-ADB347C765E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24563" y="1068388"/>
            <a:ext cx="2649537" cy="830262"/>
          </a:xfrm>
          <a:solidFill>
            <a:schemeClr val="bg2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715F429-AF46-4E31-A66D-BA99B6A97320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1" name="Bild 20">
            <a:extLst>
              <a:ext uri="{FF2B5EF4-FFF2-40B4-BE49-F238E27FC236}">
                <a16:creationId xmlns:a16="http://schemas.microsoft.com/office/drawing/2014/main" id="{FF229FEF-56D9-4B89-AAEB-34B3BEC5E1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4061435-5D1A-4338-89B7-26DFC81BD5A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900" y="1882775"/>
            <a:ext cx="2649538" cy="2301875"/>
          </a:xfrm>
        </p:spPr>
        <p:txBody>
          <a:bodyPr lIns="126000" tIns="126000" rIns="126000" bIns="12600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BAEFD451-4481-40DD-8FF6-2B8890CE51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46437" y="1898650"/>
            <a:ext cx="2649538" cy="2301875"/>
          </a:xfrm>
        </p:spPr>
        <p:txBody>
          <a:bodyPr lIns="126000" tIns="126000" rIns="126000" bIns="12600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3" name="Platshållare för text 5">
            <a:extLst>
              <a:ext uri="{FF2B5EF4-FFF2-40B4-BE49-F238E27FC236}">
                <a16:creationId xmlns:a16="http://schemas.microsoft.com/office/drawing/2014/main" id="{AA53869B-B93C-417E-A242-6E46EA5174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22974" y="1898650"/>
            <a:ext cx="2649538" cy="2301875"/>
          </a:xfrm>
        </p:spPr>
        <p:txBody>
          <a:bodyPr lIns="126000" tIns="126000" rIns="126000" bIns="12600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5" name="Bild 15">
            <a:extLst>
              <a:ext uri="{FF2B5EF4-FFF2-40B4-BE49-F238E27FC236}">
                <a16:creationId xmlns:a16="http://schemas.microsoft.com/office/drawing/2014/main" id="{47FC94B5-B6D8-40B6-BC2D-41F7215B6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ext - 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4BEEC24F-2690-432A-92D2-A22987A0D7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24562" y="1079898"/>
            <a:ext cx="2649538" cy="3122215"/>
          </a:xfrm>
          <a:solidFill>
            <a:schemeClr val="accent2"/>
          </a:solidFill>
        </p:spPr>
        <p:txBody>
          <a:bodyPr lIns="127000" tIns="127000" rIns="127000" bIns="127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FED24913-AA4F-44B6-B7B9-BB3BE28A1D6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B8F75FF-A252-460A-8D12-13512441A0A6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50CBECEF-1D0C-40D0-B27C-1715A92D3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9E60562C-9D36-4412-9152-53D7125F7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899" y="1068388"/>
            <a:ext cx="2649538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3D6E2069-EB39-46A7-BD8D-947D9F93C8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47231" y="1068388"/>
            <a:ext cx="2649538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9" name="Bild 15">
            <a:extLst>
              <a:ext uri="{FF2B5EF4-FFF2-40B4-BE49-F238E27FC236}">
                <a16:creationId xmlns:a16="http://schemas.microsoft.com/office/drawing/2014/main" id="{E8D38221-CC2C-430D-93DF-DC107BB3FB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48BF03E5-6918-4BC9-A8EF-32CA640B9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57" t="10726" r="10655" b="54443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9800A1F-0DF1-4A32-B24B-320E877B02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7953" y="2123984"/>
            <a:ext cx="1972328" cy="1545603"/>
          </a:xfrm>
          <a:custGeom>
            <a:avLst/>
            <a:gdLst>
              <a:gd name="connsiteX0" fmla="*/ 0 w 2071688"/>
              <a:gd name="connsiteY0" fmla="*/ 658019 h 1316038"/>
              <a:gd name="connsiteX1" fmla="*/ 329010 w 2071688"/>
              <a:gd name="connsiteY1" fmla="*/ 0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071688"/>
              <a:gd name="connsiteY0" fmla="*/ 658019 h 1316038"/>
              <a:gd name="connsiteX1" fmla="*/ 563679 w 2071688"/>
              <a:gd name="connsiteY1" fmla="*/ 56645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377562 w 2120240"/>
              <a:gd name="connsiteY5" fmla="*/ 1316038 h 1316038"/>
              <a:gd name="connsiteX6" fmla="*/ 0 w 2120240"/>
              <a:gd name="connsiteY6" fmla="*/ 463810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207629 w 2120240"/>
              <a:gd name="connsiteY5" fmla="*/ 1243210 h 1316038"/>
              <a:gd name="connsiteX6" fmla="*/ 0 w 2120240"/>
              <a:gd name="connsiteY6" fmla="*/ 463810 h 1316038"/>
              <a:gd name="connsiteX0" fmla="*/ 0 w 2155373"/>
              <a:gd name="connsiteY0" fmla="*/ 463810 h 1372682"/>
              <a:gd name="connsiteX1" fmla="*/ 612231 w 2155373"/>
              <a:gd name="connsiteY1" fmla="*/ 56645 h 1372682"/>
              <a:gd name="connsiteX2" fmla="*/ 1791231 w 2155373"/>
              <a:gd name="connsiteY2" fmla="*/ 0 h 1372682"/>
              <a:gd name="connsiteX3" fmla="*/ 2120240 w 2155373"/>
              <a:gd name="connsiteY3" fmla="*/ 658019 h 1372682"/>
              <a:gd name="connsiteX4" fmla="*/ 2155373 w 2155373"/>
              <a:gd name="connsiteY4" fmla="*/ 1372682 h 1372682"/>
              <a:gd name="connsiteX5" fmla="*/ 207629 w 2155373"/>
              <a:gd name="connsiteY5" fmla="*/ 1243210 h 1372682"/>
              <a:gd name="connsiteX6" fmla="*/ 0 w 2155373"/>
              <a:gd name="connsiteY6" fmla="*/ 463810 h 1372682"/>
              <a:gd name="connsiteX0" fmla="*/ 0 w 2155373"/>
              <a:gd name="connsiteY0" fmla="*/ 868411 h 1777283"/>
              <a:gd name="connsiteX1" fmla="*/ 612231 w 2155373"/>
              <a:gd name="connsiteY1" fmla="*/ 461246 h 1777283"/>
              <a:gd name="connsiteX2" fmla="*/ 1855967 w 2155373"/>
              <a:gd name="connsiteY2" fmla="*/ 0 h 1777283"/>
              <a:gd name="connsiteX3" fmla="*/ 2120240 w 2155373"/>
              <a:gd name="connsiteY3" fmla="*/ 1062620 h 1777283"/>
              <a:gd name="connsiteX4" fmla="*/ 2155373 w 2155373"/>
              <a:gd name="connsiteY4" fmla="*/ 1777283 h 1777283"/>
              <a:gd name="connsiteX5" fmla="*/ 207629 w 2155373"/>
              <a:gd name="connsiteY5" fmla="*/ 1647811 h 1777283"/>
              <a:gd name="connsiteX6" fmla="*/ 0 w 2155373"/>
              <a:gd name="connsiteY6" fmla="*/ 868411 h 1777283"/>
              <a:gd name="connsiteX0" fmla="*/ 0 w 2070781"/>
              <a:gd name="connsiteY0" fmla="*/ 896608 h 1777283"/>
              <a:gd name="connsiteX1" fmla="*/ 527639 w 2070781"/>
              <a:gd name="connsiteY1" fmla="*/ 461246 h 1777283"/>
              <a:gd name="connsiteX2" fmla="*/ 1771375 w 2070781"/>
              <a:gd name="connsiteY2" fmla="*/ 0 h 1777283"/>
              <a:gd name="connsiteX3" fmla="*/ 2035648 w 2070781"/>
              <a:gd name="connsiteY3" fmla="*/ 1062620 h 1777283"/>
              <a:gd name="connsiteX4" fmla="*/ 2070781 w 2070781"/>
              <a:gd name="connsiteY4" fmla="*/ 1777283 h 1777283"/>
              <a:gd name="connsiteX5" fmla="*/ 123037 w 2070781"/>
              <a:gd name="connsiteY5" fmla="*/ 1647811 h 1777283"/>
              <a:gd name="connsiteX6" fmla="*/ 0 w 2070781"/>
              <a:gd name="connsiteY6" fmla="*/ 896608 h 1777283"/>
              <a:gd name="connsiteX0" fmla="*/ 0 w 2070781"/>
              <a:gd name="connsiteY0" fmla="*/ 896608 h 1777283"/>
              <a:gd name="connsiteX1" fmla="*/ 527639 w 2070781"/>
              <a:gd name="connsiteY1" fmla="*/ 461246 h 1777283"/>
              <a:gd name="connsiteX2" fmla="*/ 1771375 w 2070781"/>
              <a:gd name="connsiteY2" fmla="*/ 0 h 1777283"/>
              <a:gd name="connsiteX3" fmla="*/ 2035648 w 2070781"/>
              <a:gd name="connsiteY3" fmla="*/ 1062620 h 1777283"/>
              <a:gd name="connsiteX4" fmla="*/ 2070781 w 2070781"/>
              <a:gd name="connsiteY4" fmla="*/ 1777283 h 1777283"/>
              <a:gd name="connsiteX5" fmla="*/ 231798 w 2070781"/>
              <a:gd name="connsiteY5" fmla="*/ 1559190 h 1777283"/>
              <a:gd name="connsiteX6" fmla="*/ 0 w 2070781"/>
              <a:gd name="connsiteY6" fmla="*/ 896608 h 1777283"/>
              <a:gd name="connsiteX0" fmla="*/ 0 w 2070781"/>
              <a:gd name="connsiteY0" fmla="*/ 896608 h 1777283"/>
              <a:gd name="connsiteX1" fmla="*/ 527639 w 2070781"/>
              <a:gd name="connsiteY1" fmla="*/ 461246 h 1777283"/>
              <a:gd name="connsiteX2" fmla="*/ 1771375 w 2070781"/>
              <a:gd name="connsiteY2" fmla="*/ 0 h 1777283"/>
              <a:gd name="connsiteX3" fmla="*/ 2035648 w 2070781"/>
              <a:gd name="connsiteY3" fmla="*/ 1062620 h 1777283"/>
              <a:gd name="connsiteX4" fmla="*/ 2070781 w 2070781"/>
              <a:gd name="connsiteY4" fmla="*/ 1777283 h 1777283"/>
              <a:gd name="connsiteX5" fmla="*/ 231798 w 2070781"/>
              <a:gd name="connsiteY5" fmla="*/ 1559190 h 1777283"/>
              <a:gd name="connsiteX6" fmla="*/ 0 w 2070781"/>
              <a:gd name="connsiteY6" fmla="*/ 896608 h 1777283"/>
              <a:gd name="connsiteX0" fmla="*/ 0 w 2070781"/>
              <a:gd name="connsiteY0" fmla="*/ 896608 h 1777283"/>
              <a:gd name="connsiteX1" fmla="*/ 527639 w 2070781"/>
              <a:gd name="connsiteY1" fmla="*/ 461246 h 1777283"/>
              <a:gd name="connsiteX2" fmla="*/ 1771375 w 2070781"/>
              <a:gd name="connsiteY2" fmla="*/ 0 h 1777283"/>
              <a:gd name="connsiteX3" fmla="*/ 2035648 w 2070781"/>
              <a:gd name="connsiteY3" fmla="*/ 1062620 h 1777283"/>
              <a:gd name="connsiteX4" fmla="*/ 2070781 w 2070781"/>
              <a:gd name="connsiteY4" fmla="*/ 1777283 h 1777283"/>
              <a:gd name="connsiteX5" fmla="*/ 231798 w 2070781"/>
              <a:gd name="connsiteY5" fmla="*/ 1559190 h 1777283"/>
              <a:gd name="connsiteX6" fmla="*/ 0 w 2070781"/>
              <a:gd name="connsiteY6" fmla="*/ 896608 h 1777283"/>
              <a:gd name="connsiteX0" fmla="*/ 0 w 2070781"/>
              <a:gd name="connsiteY0" fmla="*/ 896608 h 1777283"/>
              <a:gd name="connsiteX1" fmla="*/ 527639 w 2070781"/>
              <a:gd name="connsiteY1" fmla="*/ 461246 h 1777283"/>
              <a:gd name="connsiteX2" fmla="*/ 1771375 w 2070781"/>
              <a:gd name="connsiteY2" fmla="*/ 0 h 1777283"/>
              <a:gd name="connsiteX3" fmla="*/ 2035648 w 2070781"/>
              <a:gd name="connsiteY3" fmla="*/ 1062620 h 1777283"/>
              <a:gd name="connsiteX4" fmla="*/ 2070781 w 2070781"/>
              <a:gd name="connsiteY4" fmla="*/ 1777283 h 1777283"/>
              <a:gd name="connsiteX5" fmla="*/ 231798 w 2070781"/>
              <a:gd name="connsiteY5" fmla="*/ 1559190 h 1777283"/>
              <a:gd name="connsiteX6" fmla="*/ 0 w 2070781"/>
              <a:gd name="connsiteY6" fmla="*/ 896608 h 1777283"/>
              <a:gd name="connsiteX0" fmla="*/ 0 w 2070781"/>
              <a:gd name="connsiteY0" fmla="*/ 897446 h 1778121"/>
              <a:gd name="connsiteX1" fmla="*/ 1771375 w 2070781"/>
              <a:gd name="connsiteY1" fmla="*/ 838 h 1778121"/>
              <a:gd name="connsiteX2" fmla="*/ 2035648 w 2070781"/>
              <a:gd name="connsiteY2" fmla="*/ 1063458 h 1778121"/>
              <a:gd name="connsiteX3" fmla="*/ 2070781 w 2070781"/>
              <a:gd name="connsiteY3" fmla="*/ 1778121 h 1778121"/>
              <a:gd name="connsiteX4" fmla="*/ 231798 w 2070781"/>
              <a:gd name="connsiteY4" fmla="*/ 1560028 h 1778121"/>
              <a:gd name="connsiteX5" fmla="*/ 0 w 2070781"/>
              <a:gd name="connsiteY5" fmla="*/ 897446 h 1778121"/>
              <a:gd name="connsiteX0" fmla="*/ 0 w 2070781"/>
              <a:gd name="connsiteY0" fmla="*/ 740597 h 1621272"/>
              <a:gd name="connsiteX1" fmla="*/ 1654557 w 2070781"/>
              <a:gd name="connsiteY1" fmla="*/ 1088 h 1621272"/>
              <a:gd name="connsiteX2" fmla="*/ 2035648 w 2070781"/>
              <a:gd name="connsiteY2" fmla="*/ 906609 h 1621272"/>
              <a:gd name="connsiteX3" fmla="*/ 2070781 w 2070781"/>
              <a:gd name="connsiteY3" fmla="*/ 1621272 h 1621272"/>
              <a:gd name="connsiteX4" fmla="*/ 231798 w 2070781"/>
              <a:gd name="connsiteY4" fmla="*/ 1403179 h 1621272"/>
              <a:gd name="connsiteX5" fmla="*/ 0 w 2070781"/>
              <a:gd name="connsiteY5" fmla="*/ 740597 h 1621272"/>
              <a:gd name="connsiteX0" fmla="*/ 0 w 2070781"/>
              <a:gd name="connsiteY0" fmla="*/ 739509 h 1620184"/>
              <a:gd name="connsiteX1" fmla="*/ 1654557 w 2070781"/>
              <a:gd name="connsiteY1" fmla="*/ 0 h 1620184"/>
              <a:gd name="connsiteX2" fmla="*/ 2035648 w 2070781"/>
              <a:gd name="connsiteY2" fmla="*/ 905521 h 1620184"/>
              <a:gd name="connsiteX3" fmla="*/ 2070781 w 2070781"/>
              <a:gd name="connsiteY3" fmla="*/ 1620184 h 1620184"/>
              <a:gd name="connsiteX4" fmla="*/ 231798 w 2070781"/>
              <a:gd name="connsiteY4" fmla="*/ 1402091 h 1620184"/>
              <a:gd name="connsiteX5" fmla="*/ 0 w 2070781"/>
              <a:gd name="connsiteY5" fmla="*/ 739509 h 1620184"/>
              <a:gd name="connsiteX0" fmla="*/ 0 w 2070781"/>
              <a:gd name="connsiteY0" fmla="*/ 739509 h 1620184"/>
              <a:gd name="connsiteX1" fmla="*/ 1654557 w 2070781"/>
              <a:gd name="connsiteY1" fmla="*/ 0 h 1620184"/>
              <a:gd name="connsiteX2" fmla="*/ 2035648 w 2070781"/>
              <a:gd name="connsiteY2" fmla="*/ 905521 h 1620184"/>
              <a:gd name="connsiteX3" fmla="*/ 2070781 w 2070781"/>
              <a:gd name="connsiteY3" fmla="*/ 1620184 h 1620184"/>
              <a:gd name="connsiteX4" fmla="*/ 231798 w 2070781"/>
              <a:gd name="connsiteY4" fmla="*/ 1402091 h 1620184"/>
              <a:gd name="connsiteX5" fmla="*/ 0 w 2070781"/>
              <a:gd name="connsiteY5" fmla="*/ 739509 h 1620184"/>
              <a:gd name="connsiteX0" fmla="*/ 0 w 2070781"/>
              <a:gd name="connsiteY0" fmla="*/ 739509 h 1620184"/>
              <a:gd name="connsiteX1" fmla="*/ 1654557 w 2070781"/>
              <a:gd name="connsiteY1" fmla="*/ 0 h 1620184"/>
              <a:gd name="connsiteX2" fmla="*/ 2070781 w 2070781"/>
              <a:gd name="connsiteY2" fmla="*/ 1620184 h 1620184"/>
              <a:gd name="connsiteX3" fmla="*/ 231798 w 2070781"/>
              <a:gd name="connsiteY3" fmla="*/ 1402091 h 1620184"/>
              <a:gd name="connsiteX4" fmla="*/ 0 w 2070781"/>
              <a:gd name="connsiteY4" fmla="*/ 739509 h 1620184"/>
              <a:gd name="connsiteX0" fmla="*/ 0 w 1962020"/>
              <a:gd name="connsiteY0" fmla="*/ 739509 h 1519479"/>
              <a:gd name="connsiteX1" fmla="*/ 1654557 w 1962020"/>
              <a:gd name="connsiteY1" fmla="*/ 0 h 1519479"/>
              <a:gd name="connsiteX2" fmla="*/ 1962020 w 1962020"/>
              <a:gd name="connsiteY2" fmla="*/ 1519479 h 1519479"/>
              <a:gd name="connsiteX3" fmla="*/ 231798 w 1962020"/>
              <a:gd name="connsiteY3" fmla="*/ 1402091 h 1519479"/>
              <a:gd name="connsiteX4" fmla="*/ 0 w 1962020"/>
              <a:gd name="connsiteY4" fmla="*/ 739509 h 1519479"/>
              <a:gd name="connsiteX0" fmla="*/ 0 w 1962020"/>
              <a:gd name="connsiteY0" fmla="*/ 739509 h 1519479"/>
              <a:gd name="connsiteX1" fmla="*/ 1654557 w 1962020"/>
              <a:gd name="connsiteY1" fmla="*/ 0 h 1519479"/>
              <a:gd name="connsiteX2" fmla="*/ 1962020 w 1962020"/>
              <a:gd name="connsiteY2" fmla="*/ 1519479 h 1519479"/>
              <a:gd name="connsiteX3" fmla="*/ 231798 w 1962020"/>
              <a:gd name="connsiteY3" fmla="*/ 1402091 h 1519479"/>
              <a:gd name="connsiteX4" fmla="*/ 0 w 1962020"/>
              <a:gd name="connsiteY4" fmla="*/ 739509 h 1519479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0529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62020"/>
              <a:gd name="connsiteY0" fmla="*/ 755622 h 1535592"/>
              <a:gd name="connsiteX1" fmla="*/ 1653866 w 1962020"/>
              <a:gd name="connsiteY1" fmla="*/ 0 h 1535592"/>
              <a:gd name="connsiteX2" fmla="*/ 1962020 w 1962020"/>
              <a:gd name="connsiteY2" fmla="*/ 1535592 h 1535592"/>
              <a:gd name="connsiteX3" fmla="*/ 231798 w 1962020"/>
              <a:gd name="connsiteY3" fmla="*/ 1418204 h 1535592"/>
              <a:gd name="connsiteX4" fmla="*/ 0 w 1962020"/>
              <a:gd name="connsiteY4" fmla="*/ 755622 h 1535592"/>
              <a:gd name="connsiteX0" fmla="*/ 0 w 1972032"/>
              <a:gd name="connsiteY0" fmla="*/ 748948 h 1535592"/>
              <a:gd name="connsiteX1" fmla="*/ 1663878 w 1972032"/>
              <a:gd name="connsiteY1" fmla="*/ 0 h 1535592"/>
              <a:gd name="connsiteX2" fmla="*/ 1972032 w 1972032"/>
              <a:gd name="connsiteY2" fmla="*/ 1535592 h 1535592"/>
              <a:gd name="connsiteX3" fmla="*/ 241810 w 1972032"/>
              <a:gd name="connsiteY3" fmla="*/ 1418204 h 1535592"/>
              <a:gd name="connsiteX4" fmla="*/ 0 w 1972032"/>
              <a:gd name="connsiteY4" fmla="*/ 748948 h 1535592"/>
              <a:gd name="connsiteX0" fmla="*/ 0 w 1972032"/>
              <a:gd name="connsiteY0" fmla="*/ 748948 h 1535592"/>
              <a:gd name="connsiteX1" fmla="*/ 1663878 w 1972032"/>
              <a:gd name="connsiteY1" fmla="*/ 0 h 1535592"/>
              <a:gd name="connsiteX2" fmla="*/ 1972032 w 1972032"/>
              <a:gd name="connsiteY2" fmla="*/ 1535592 h 1535592"/>
              <a:gd name="connsiteX3" fmla="*/ 235135 w 1972032"/>
              <a:gd name="connsiteY3" fmla="*/ 1424879 h 1535592"/>
              <a:gd name="connsiteX4" fmla="*/ 0 w 1972032"/>
              <a:gd name="connsiteY4" fmla="*/ 748948 h 1535592"/>
              <a:gd name="connsiteX0" fmla="*/ 0 w 1972032"/>
              <a:gd name="connsiteY0" fmla="*/ 748948 h 1545603"/>
              <a:gd name="connsiteX1" fmla="*/ 1663878 w 1972032"/>
              <a:gd name="connsiteY1" fmla="*/ 0 h 1545603"/>
              <a:gd name="connsiteX2" fmla="*/ 1972032 w 1972032"/>
              <a:gd name="connsiteY2" fmla="*/ 1545603 h 1545603"/>
              <a:gd name="connsiteX3" fmla="*/ 235135 w 1972032"/>
              <a:gd name="connsiteY3" fmla="*/ 1424879 h 1545603"/>
              <a:gd name="connsiteX4" fmla="*/ 0 w 1972032"/>
              <a:gd name="connsiteY4" fmla="*/ 748948 h 1545603"/>
              <a:gd name="connsiteX0" fmla="*/ 0 w 1972328"/>
              <a:gd name="connsiteY0" fmla="*/ 748948 h 1545603"/>
              <a:gd name="connsiteX1" fmla="*/ 1663878 w 1972328"/>
              <a:gd name="connsiteY1" fmla="*/ 0 h 1545603"/>
              <a:gd name="connsiteX2" fmla="*/ 1972032 w 1972328"/>
              <a:gd name="connsiteY2" fmla="*/ 1545603 h 1545603"/>
              <a:gd name="connsiteX3" fmla="*/ 235135 w 1972328"/>
              <a:gd name="connsiteY3" fmla="*/ 1424879 h 1545603"/>
              <a:gd name="connsiteX4" fmla="*/ 0 w 1972328"/>
              <a:gd name="connsiteY4" fmla="*/ 748948 h 1545603"/>
              <a:gd name="connsiteX0" fmla="*/ 0 w 1972328"/>
              <a:gd name="connsiteY0" fmla="*/ 748948 h 1545603"/>
              <a:gd name="connsiteX1" fmla="*/ 1663878 w 1972328"/>
              <a:gd name="connsiteY1" fmla="*/ 0 h 1545603"/>
              <a:gd name="connsiteX2" fmla="*/ 1972032 w 1972328"/>
              <a:gd name="connsiteY2" fmla="*/ 1545603 h 1545603"/>
              <a:gd name="connsiteX3" fmla="*/ 235135 w 1972328"/>
              <a:gd name="connsiteY3" fmla="*/ 1424879 h 1545603"/>
              <a:gd name="connsiteX4" fmla="*/ 0 w 1972328"/>
              <a:gd name="connsiteY4" fmla="*/ 748948 h 15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328" h="1545603">
                <a:moveTo>
                  <a:pt x="0" y="748948"/>
                </a:moveTo>
                <a:cubicBezTo>
                  <a:pt x="474119" y="384350"/>
                  <a:pt x="1147363" y="133459"/>
                  <a:pt x="1663878" y="0"/>
                </a:cubicBezTo>
                <a:cubicBezTo>
                  <a:pt x="1867071" y="438014"/>
                  <a:pt x="1978878" y="826409"/>
                  <a:pt x="1972032" y="1545603"/>
                </a:cubicBezTo>
                <a:cubicBezTo>
                  <a:pt x="1572532" y="1446051"/>
                  <a:pt x="948834" y="1306908"/>
                  <a:pt x="235135" y="1424879"/>
                </a:cubicBezTo>
                <a:cubicBezTo>
                  <a:pt x="93417" y="1135539"/>
                  <a:pt x="45041" y="993978"/>
                  <a:pt x="0" y="748948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E7C24760-ACC5-4CB5-947B-D9058234CB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25851" y="1944016"/>
            <a:ext cx="4098078" cy="3185205"/>
          </a:xfrm>
          <a:custGeom>
            <a:avLst/>
            <a:gdLst>
              <a:gd name="connsiteX0" fmla="*/ 0 w 2071688"/>
              <a:gd name="connsiteY0" fmla="*/ 658019 h 1316038"/>
              <a:gd name="connsiteX1" fmla="*/ 329010 w 2071688"/>
              <a:gd name="connsiteY1" fmla="*/ 0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071688"/>
              <a:gd name="connsiteY0" fmla="*/ 658019 h 1316038"/>
              <a:gd name="connsiteX1" fmla="*/ 563679 w 2071688"/>
              <a:gd name="connsiteY1" fmla="*/ 56645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377562 w 2120240"/>
              <a:gd name="connsiteY5" fmla="*/ 1316038 h 1316038"/>
              <a:gd name="connsiteX6" fmla="*/ 0 w 2120240"/>
              <a:gd name="connsiteY6" fmla="*/ 463810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207629 w 2120240"/>
              <a:gd name="connsiteY5" fmla="*/ 1243210 h 1316038"/>
              <a:gd name="connsiteX6" fmla="*/ 0 w 2120240"/>
              <a:gd name="connsiteY6" fmla="*/ 463810 h 1316038"/>
              <a:gd name="connsiteX0" fmla="*/ 0 w 2155373"/>
              <a:gd name="connsiteY0" fmla="*/ 463810 h 1372682"/>
              <a:gd name="connsiteX1" fmla="*/ 612231 w 2155373"/>
              <a:gd name="connsiteY1" fmla="*/ 56645 h 1372682"/>
              <a:gd name="connsiteX2" fmla="*/ 1791231 w 2155373"/>
              <a:gd name="connsiteY2" fmla="*/ 0 h 1372682"/>
              <a:gd name="connsiteX3" fmla="*/ 2120240 w 2155373"/>
              <a:gd name="connsiteY3" fmla="*/ 658019 h 1372682"/>
              <a:gd name="connsiteX4" fmla="*/ 2155373 w 2155373"/>
              <a:gd name="connsiteY4" fmla="*/ 1372682 h 1372682"/>
              <a:gd name="connsiteX5" fmla="*/ 207629 w 2155373"/>
              <a:gd name="connsiteY5" fmla="*/ 1243210 h 1372682"/>
              <a:gd name="connsiteX6" fmla="*/ 0 w 2155373"/>
              <a:gd name="connsiteY6" fmla="*/ 463810 h 1372682"/>
              <a:gd name="connsiteX0" fmla="*/ 0 w 2155373"/>
              <a:gd name="connsiteY0" fmla="*/ 868411 h 1777283"/>
              <a:gd name="connsiteX1" fmla="*/ 612231 w 2155373"/>
              <a:gd name="connsiteY1" fmla="*/ 461246 h 1777283"/>
              <a:gd name="connsiteX2" fmla="*/ 1855967 w 2155373"/>
              <a:gd name="connsiteY2" fmla="*/ 0 h 1777283"/>
              <a:gd name="connsiteX3" fmla="*/ 2120240 w 2155373"/>
              <a:gd name="connsiteY3" fmla="*/ 1062620 h 1777283"/>
              <a:gd name="connsiteX4" fmla="*/ 2155373 w 2155373"/>
              <a:gd name="connsiteY4" fmla="*/ 1777283 h 1777283"/>
              <a:gd name="connsiteX5" fmla="*/ 207629 w 2155373"/>
              <a:gd name="connsiteY5" fmla="*/ 1647811 h 1777283"/>
              <a:gd name="connsiteX6" fmla="*/ 0 w 2155373"/>
              <a:gd name="connsiteY6" fmla="*/ 868411 h 1777283"/>
              <a:gd name="connsiteX0" fmla="*/ 0 w 2406226"/>
              <a:gd name="connsiteY0" fmla="*/ 285785 h 1777283"/>
              <a:gd name="connsiteX1" fmla="*/ 863084 w 2406226"/>
              <a:gd name="connsiteY1" fmla="*/ 461246 h 1777283"/>
              <a:gd name="connsiteX2" fmla="*/ 2106820 w 2406226"/>
              <a:gd name="connsiteY2" fmla="*/ 0 h 1777283"/>
              <a:gd name="connsiteX3" fmla="*/ 2371093 w 2406226"/>
              <a:gd name="connsiteY3" fmla="*/ 1062620 h 1777283"/>
              <a:gd name="connsiteX4" fmla="*/ 2406226 w 2406226"/>
              <a:gd name="connsiteY4" fmla="*/ 1777283 h 1777283"/>
              <a:gd name="connsiteX5" fmla="*/ 458482 w 2406226"/>
              <a:gd name="connsiteY5" fmla="*/ 1647811 h 1777283"/>
              <a:gd name="connsiteX6" fmla="*/ 0 w 2406226"/>
              <a:gd name="connsiteY6" fmla="*/ 285785 h 1777283"/>
              <a:gd name="connsiteX0" fmla="*/ 0 w 2406226"/>
              <a:gd name="connsiteY0" fmla="*/ 285785 h 1777283"/>
              <a:gd name="connsiteX1" fmla="*/ 879268 w 2406226"/>
              <a:gd name="connsiteY1" fmla="*/ 194209 h 1777283"/>
              <a:gd name="connsiteX2" fmla="*/ 2106820 w 2406226"/>
              <a:gd name="connsiteY2" fmla="*/ 0 h 1777283"/>
              <a:gd name="connsiteX3" fmla="*/ 2371093 w 2406226"/>
              <a:gd name="connsiteY3" fmla="*/ 1062620 h 1777283"/>
              <a:gd name="connsiteX4" fmla="*/ 2406226 w 2406226"/>
              <a:gd name="connsiteY4" fmla="*/ 1777283 h 1777283"/>
              <a:gd name="connsiteX5" fmla="*/ 458482 w 2406226"/>
              <a:gd name="connsiteY5" fmla="*/ 1647811 h 1777283"/>
              <a:gd name="connsiteX6" fmla="*/ 0 w 2406226"/>
              <a:gd name="connsiteY6" fmla="*/ 285785 h 1777283"/>
              <a:gd name="connsiteX0" fmla="*/ 0 w 3336809"/>
              <a:gd name="connsiteY0" fmla="*/ 91576 h 1583074"/>
              <a:gd name="connsiteX1" fmla="*/ 879268 w 3336809"/>
              <a:gd name="connsiteY1" fmla="*/ 0 h 1583074"/>
              <a:gd name="connsiteX2" fmla="*/ 3336809 w 3336809"/>
              <a:gd name="connsiteY2" fmla="*/ 331774 h 1583074"/>
              <a:gd name="connsiteX3" fmla="*/ 2371093 w 3336809"/>
              <a:gd name="connsiteY3" fmla="*/ 868411 h 1583074"/>
              <a:gd name="connsiteX4" fmla="*/ 2406226 w 3336809"/>
              <a:gd name="connsiteY4" fmla="*/ 1583074 h 1583074"/>
              <a:gd name="connsiteX5" fmla="*/ 458482 w 3336809"/>
              <a:gd name="connsiteY5" fmla="*/ 1453602 h 1583074"/>
              <a:gd name="connsiteX6" fmla="*/ 0 w 3336809"/>
              <a:gd name="connsiteY6" fmla="*/ 91576 h 1583074"/>
              <a:gd name="connsiteX0" fmla="*/ 0 w 4418378"/>
              <a:gd name="connsiteY0" fmla="*/ 91576 h 1583074"/>
              <a:gd name="connsiteX1" fmla="*/ 879268 w 4418378"/>
              <a:gd name="connsiteY1" fmla="*/ 0 h 1583074"/>
              <a:gd name="connsiteX2" fmla="*/ 3336809 w 4418378"/>
              <a:gd name="connsiteY2" fmla="*/ 331774 h 1583074"/>
              <a:gd name="connsiteX3" fmla="*/ 4418378 w 4418378"/>
              <a:gd name="connsiteY3" fmla="*/ 965515 h 1583074"/>
              <a:gd name="connsiteX4" fmla="*/ 2406226 w 4418378"/>
              <a:gd name="connsiteY4" fmla="*/ 1583074 h 1583074"/>
              <a:gd name="connsiteX5" fmla="*/ 458482 w 4418378"/>
              <a:gd name="connsiteY5" fmla="*/ 1453602 h 1583074"/>
              <a:gd name="connsiteX6" fmla="*/ 0 w 4418378"/>
              <a:gd name="connsiteY6" fmla="*/ 91576 h 1583074"/>
              <a:gd name="connsiteX0" fmla="*/ 0 w 4418378"/>
              <a:gd name="connsiteY0" fmla="*/ 91576 h 2303265"/>
              <a:gd name="connsiteX1" fmla="*/ 879268 w 4418378"/>
              <a:gd name="connsiteY1" fmla="*/ 0 h 2303265"/>
              <a:gd name="connsiteX2" fmla="*/ 3336809 w 4418378"/>
              <a:gd name="connsiteY2" fmla="*/ 331774 h 2303265"/>
              <a:gd name="connsiteX3" fmla="*/ 4418378 w 4418378"/>
              <a:gd name="connsiteY3" fmla="*/ 965515 h 2303265"/>
              <a:gd name="connsiteX4" fmla="*/ 3846608 w 4418378"/>
              <a:gd name="connsiteY4" fmla="*/ 2303265 h 2303265"/>
              <a:gd name="connsiteX5" fmla="*/ 458482 w 4418378"/>
              <a:gd name="connsiteY5" fmla="*/ 1453602 h 2303265"/>
              <a:gd name="connsiteX6" fmla="*/ 0 w 4418378"/>
              <a:gd name="connsiteY6" fmla="*/ 91576 h 2303265"/>
              <a:gd name="connsiteX0" fmla="*/ 0 w 4418378"/>
              <a:gd name="connsiteY0" fmla="*/ 91576 h 2303265"/>
              <a:gd name="connsiteX1" fmla="*/ 879268 w 4418378"/>
              <a:gd name="connsiteY1" fmla="*/ 0 h 2303265"/>
              <a:gd name="connsiteX2" fmla="*/ 3336809 w 4418378"/>
              <a:gd name="connsiteY2" fmla="*/ 331774 h 2303265"/>
              <a:gd name="connsiteX3" fmla="*/ 4418378 w 4418378"/>
              <a:gd name="connsiteY3" fmla="*/ 965515 h 2303265"/>
              <a:gd name="connsiteX4" fmla="*/ 3846608 w 4418378"/>
              <a:gd name="connsiteY4" fmla="*/ 2303265 h 2303265"/>
              <a:gd name="connsiteX5" fmla="*/ 1434972 w 4418378"/>
              <a:gd name="connsiteY5" fmla="*/ 1693932 h 2303265"/>
              <a:gd name="connsiteX6" fmla="*/ 458482 w 4418378"/>
              <a:gd name="connsiteY6" fmla="*/ 1453602 h 2303265"/>
              <a:gd name="connsiteX7" fmla="*/ 0 w 4418378"/>
              <a:gd name="connsiteY7" fmla="*/ 91576 h 2303265"/>
              <a:gd name="connsiteX0" fmla="*/ 0 w 4418378"/>
              <a:gd name="connsiteY0" fmla="*/ 91576 h 2584056"/>
              <a:gd name="connsiteX1" fmla="*/ 879268 w 4418378"/>
              <a:gd name="connsiteY1" fmla="*/ 0 h 2584056"/>
              <a:gd name="connsiteX2" fmla="*/ 3336809 w 4418378"/>
              <a:gd name="connsiteY2" fmla="*/ 331774 h 2584056"/>
              <a:gd name="connsiteX3" fmla="*/ 4418378 w 4418378"/>
              <a:gd name="connsiteY3" fmla="*/ 965515 h 2584056"/>
              <a:gd name="connsiteX4" fmla="*/ 3846608 w 4418378"/>
              <a:gd name="connsiteY4" fmla="*/ 2303265 h 2584056"/>
              <a:gd name="connsiteX5" fmla="*/ 1354051 w 4418378"/>
              <a:gd name="connsiteY5" fmla="*/ 2584056 h 2584056"/>
              <a:gd name="connsiteX6" fmla="*/ 458482 w 4418378"/>
              <a:gd name="connsiteY6" fmla="*/ 1453602 h 2584056"/>
              <a:gd name="connsiteX7" fmla="*/ 0 w 4418378"/>
              <a:gd name="connsiteY7" fmla="*/ 91576 h 2584056"/>
              <a:gd name="connsiteX0" fmla="*/ 0 w 4418378"/>
              <a:gd name="connsiteY0" fmla="*/ 91576 h 2584056"/>
              <a:gd name="connsiteX1" fmla="*/ 879268 w 4418378"/>
              <a:gd name="connsiteY1" fmla="*/ 0 h 2584056"/>
              <a:gd name="connsiteX2" fmla="*/ 3336809 w 4418378"/>
              <a:gd name="connsiteY2" fmla="*/ 331774 h 2584056"/>
              <a:gd name="connsiteX3" fmla="*/ 4418378 w 4418378"/>
              <a:gd name="connsiteY3" fmla="*/ 965515 h 2584056"/>
              <a:gd name="connsiteX4" fmla="*/ 3846608 w 4418378"/>
              <a:gd name="connsiteY4" fmla="*/ 2303265 h 2584056"/>
              <a:gd name="connsiteX5" fmla="*/ 1354051 w 4418378"/>
              <a:gd name="connsiteY5" fmla="*/ 2584056 h 2584056"/>
              <a:gd name="connsiteX6" fmla="*/ 361378 w 4418378"/>
              <a:gd name="connsiteY6" fmla="*/ 2020045 h 2584056"/>
              <a:gd name="connsiteX7" fmla="*/ 0 w 4418378"/>
              <a:gd name="connsiteY7" fmla="*/ 91576 h 2584056"/>
              <a:gd name="connsiteX0" fmla="*/ 0 w 4418378"/>
              <a:gd name="connsiteY0" fmla="*/ 91576 h 3409444"/>
              <a:gd name="connsiteX1" fmla="*/ 879268 w 4418378"/>
              <a:gd name="connsiteY1" fmla="*/ 0 h 3409444"/>
              <a:gd name="connsiteX2" fmla="*/ 3336809 w 4418378"/>
              <a:gd name="connsiteY2" fmla="*/ 331774 h 3409444"/>
              <a:gd name="connsiteX3" fmla="*/ 4418378 w 4418378"/>
              <a:gd name="connsiteY3" fmla="*/ 965515 h 3409444"/>
              <a:gd name="connsiteX4" fmla="*/ 3846608 w 4418378"/>
              <a:gd name="connsiteY4" fmla="*/ 2303265 h 3409444"/>
              <a:gd name="connsiteX5" fmla="*/ 2389832 w 4418378"/>
              <a:gd name="connsiteY5" fmla="*/ 3409444 h 3409444"/>
              <a:gd name="connsiteX6" fmla="*/ 361378 w 4418378"/>
              <a:gd name="connsiteY6" fmla="*/ 2020045 h 3409444"/>
              <a:gd name="connsiteX7" fmla="*/ 0 w 4418378"/>
              <a:gd name="connsiteY7" fmla="*/ 91576 h 3409444"/>
              <a:gd name="connsiteX0" fmla="*/ 0 w 4418378"/>
              <a:gd name="connsiteY0" fmla="*/ 91576 h 3409444"/>
              <a:gd name="connsiteX1" fmla="*/ 879268 w 4418378"/>
              <a:gd name="connsiteY1" fmla="*/ 0 h 3409444"/>
              <a:gd name="connsiteX2" fmla="*/ 2284845 w 4418378"/>
              <a:gd name="connsiteY2" fmla="*/ 8092 h 3409444"/>
              <a:gd name="connsiteX3" fmla="*/ 4418378 w 4418378"/>
              <a:gd name="connsiteY3" fmla="*/ 965515 h 3409444"/>
              <a:gd name="connsiteX4" fmla="*/ 3846608 w 4418378"/>
              <a:gd name="connsiteY4" fmla="*/ 2303265 h 3409444"/>
              <a:gd name="connsiteX5" fmla="*/ 2389832 w 4418378"/>
              <a:gd name="connsiteY5" fmla="*/ 3409444 h 3409444"/>
              <a:gd name="connsiteX6" fmla="*/ 361378 w 4418378"/>
              <a:gd name="connsiteY6" fmla="*/ 2020045 h 3409444"/>
              <a:gd name="connsiteX7" fmla="*/ 0 w 4418378"/>
              <a:gd name="connsiteY7" fmla="*/ 91576 h 3409444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3846608 w 4418378"/>
              <a:gd name="connsiteY5" fmla="*/ 2389582 h 3495761"/>
              <a:gd name="connsiteX6" fmla="*/ 2389832 w 4418378"/>
              <a:gd name="connsiteY6" fmla="*/ 3495761 h 3495761"/>
              <a:gd name="connsiteX7" fmla="*/ 361378 w 4418378"/>
              <a:gd name="connsiteY7" fmla="*/ 2106362 h 3495761"/>
              <a:gd name="connsiteX8" fmla="*/ 0 w 4418378"/>
              <a:gd name="connsiteY8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05343 w 4418378"/>
              <a:gd name="connsiteY5" fmla="*/ 1772157 h 3495761"/>
              <a:gd name="connsiteX6" fmla="*/ 3846608 w 4418378"/>
              <a:gd name="connsiteY6" fmla="*/ 2389582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05343 w 4418378"/>
              <a:gd name="connsiteY5" fmla="*/ 1772157 h 3495761"/>
              <a:gd name="connsiteX6" fmla="*/ 3288258 w 4418378"/>
              <a:gd name="connsiteY6" fmla="*/ 2899381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21528 w 4418378"/>
              <a:gd name="connsiteY5" fmla="*/ 1998734 h 3495761"/>
              <a:gd name="connsiteX6" fmla="*/ 3288258 w 4418378"/>
              <a:gd name="connsiteY6" fmla="*/ 2899381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13436 w 4418378"/>
              <a:gd name="connsiteY5" fmla="*/ 1933997 h 3495761"/>
              <a:gd name="connsiteX6" fmla="*/ 3288258 w 4418378"/>
              <a:gd name="connsiteY6" fmla="*/ 2899381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13436 w 4418378"/>
              <a:gd name="connsiteY5" fmla="*/ 1933997 h 3495761"/>
              <a:gd name="connsiteX6" fmla="*/ 3288258 w 4418378"/>
              <a:gd name="connsiteY6" fmla="*/ 2899381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77893 h 3495761"/>
              <a:gd name="connsiteX1" fmla="*/ 879268 w 4418378"/>
              <a:gd name="connsiteY1" fmla="*/ 86317 h 3495761"/>
              <a:gd name="connsiteX2" fmla="*/ 1216487 w 4418378"/>
              <a:gd name="connsiteY2" fmla="*/ 0 h 3495761"/>
              <a:gd name="connsiteX3" fmla="*/ 2284845 w 4418378"/>
              <a:gd name="connsiteY3" fmla="*/ 94409 h 3495761"/>
              <a:gd name="connsiteX4" fmla="*/ 4418378 w 4418378"/>
              <a:gd name="connsiteY4" fmla="*/ 1051832 h 3495761"/>
              <a:gd name="connsiteX5" fmla="*/ 4113436 w 4418378"/>
              <a:gd name="connsiteY5" fmla="*/ 1933997 h 3495761"/>
              <a:gd name="connsiteX6" fmla="*/ 3288258 w 4418378"/>
              <a:gd name="connsiteY6" fmla="*/ 2899381 h 3495761"/>
              <a:gd name="connsiteX7" fmla="*/ 2389832 w 4418378"/>
              <a:gd name="connsiteY7" fmla="*/ 3495761 h 3495761"/>
              <a:gd name="connsiteX8" fmla="*/ 361378 w 4418378"/>
              <a:gd name="connsiteY8" fmla="*/ 2106362 h 3495761"/>
              <a:gd name="connsiteX9" fmla="*/ 0 w 4418378"/>
              <a:gd name="connsiteY9" fmla="*/ 177893 h 3495761"/>
              <a:gd name="connsiteX0" fmla="*/ 0 w 4418378"/>
              <a:gd name="connsiteY0" fmla="*/ 160523 h 3478391"/>
              <a:gd name="connsiteX1" fmla="*/ 879268 w 4418378"/>
              <a:gd name="connsiteY1" fmla="*/ 68947 h 3478391"/>
              <a:gd name="connsiteX2" fmla="*/ 2284845 w 4418378"/>
              <a:gd name="connsiteY2" fmla="*/ 77039 h 3478391"/>
              <a:gd name="connsiteX3" fmla="*/ 4418378 w 4418378"/>
              <a:gd name="connsiteY3" fmla="*/ 1034462 h 3478391"/>
              <a:gd name="connsiteX4" fmla="*/ 4113436 w 4418378"/>
              <a:gd name="connsiteY4" fmla="*/ 1916627 h 3478391"/>
              <a:gd name="connsiteX5" fmla="*/ 3288258 w 4418378"/>
              <a:gd name="connsiteY5" fmla="*/ 2882011 h 3478391"/>
              <a:gd name="connsiteX6" fmla="*/ 2389832 w 4418378"/>
              <a:gd name="connsiteY6" fmla="*/ 3478391 h 3478391"/>
              <a:gd name="connsiteX7" fmla="*/ 361378 w 4418378"/>
              <a:gd name="connsiteY7" fmla="*/ 2088992 h 3478391"/>
              <a:gd name="connsiteX8" fmla="*/ 0 w 4418378"/>
              <a:gd name="connsiteY8" fmla="*/ 160523 h 3478391"/>
              <a:gd name="connsiteX0" fmla="*/ 0 w 4418378"/>
              <a:gd name="connsiteY0" fmla="*/ 194093 h 3511961"/>
              <a:gd name="connsiteX1" fmla="*/ 1033017 w 4418378"/>
              <a:gd name="connsiteY1" fmla="*/ 21597 h 3511961"/>
              <a:gd name="connsiteX2" fmla="*/ 2284845 w 4418378"/>
              <a:gd name="connsiteY2" fmla="*/ 110609 h 3511961"/>
              <a:gd name="connsiteX3" fmla="*/ 4418378 w 4418378"/>
              <a:gd name="connsiteY3" fmla="*/ 1068032 h 3511961"/>
              <a:gd name="connsiteX4" fmla="*/ 4113436 w 4418378"/>
              <a:gd name="connsiteY4" fmla="*/ 1950197 h 3511961"/>
              <a:gd name="connsiteX5" fmla="*/ 3288258 w 4418378"/>
              <a:gd name="connsiteY5" fmla="*/ 2915581 h 3511961"/>
              <a:gd name="connsiteX6" fmla="*/ 2389832 w 4418378"/>
              <a:gd name="connsiteY6" fmla="*/ 3511961 h 3511961"/>
              <a:gd name="connsiteX7" fmla="*/ 361378 w 4418378"/>
              <a:gd name="connsiteY7" fmla="*/ 2122562 h 3511961"/>
              <a:gd name="connsiteX8" fmla="*/ 0 w 4418378"/>
              <a:gd name="connsiteY8" fmla="*/ 194093 h 3511961"/>
              <a:gd name="connsiteX0" fmla="*/ 0 w 4418378"/>
              <a:gd name="connsiteY0" fmla="*/ 173091 h 3490959"/>
              <a:gd name="connsiteX1" fmla="*/ 1033017 w 4418378"/>
              <a:gd name="connsiteY1" fmla="*/ 595 h 3490959"/>
              <a:gd name="connsiteX2" fmla="*/ 3328718 w 4418378"/>
              <a:gd name="connsiteY2" fmla="*/ 380920 h 3490959"/>
              <a:gd name="connsiteX3" fmla="*/ 4418378 w 4418378"/>
              <a:gd name="connsiteY3" fmla="*/ 1047030 h 3490959"/>
              <a:gd name="connsiteX4" fmla="*/ 4113436 w 4418378"/>
              <a:gd name="connsiteY4" fmla="*/ 1929195 h 3490959"/>
              <a:gd name="connsiteX5" fmla="*/ 3288258 w 4418378"/>
              <a:gd name="connsiteY5" fmla="*/ 2894579 h 3490959"/>
              <a:gd name="connsiteX6" fmla="*/ 2389832 w 4418378"/>
              <a:gd name="connsiteY6" fmla="*/ 3490959 h 3490959"/>
              <a:gd name="connsiteX7" fmla="*/ 361378 w 4418378"/>
              <a:gd name="connsiteY7" fmla="*/ 2101560 h 3490959"/>
              <a:gd name="connsiteX8" fmla="*/ 0 w 4418378"/>
              <a:gd name="connsiteY8" fmla="*/ 173091 h 3490959"/>
              <a:gd name="connsiteX0" fmla="*/ 0 w 4418378"/>
              <a:gd name="connsiteY0" fmla="*/ 173091 h 3490959"/>
              <a:gd name="connsiteX1" fmla="*/ 1033017 w 4418378"/>
              <a:gd name="connsiteY1" fmla="*/ 595 h 3490959"/>
              <a:gd name="connsiteX2" fmla="*/ 3328718 w 4418378"/>
              <a:gd name="connsiteY2" fmla="*/ 380920 h 3490959"/>
              <a:gd name="connsiteX3" fmla="*/ 4418378 w 4418378"/>
              <a:gd name="connsiteY3" fmla="*/ 1047030 h 3490959"/>
              <a:gd name="connsiteX4" fmla="*/ 4113436 w 4418378"/>
              <a:gd name="connsiteY4" fmla="*/ 1929195 h 3490959"/>
              <a:gd name="connsiteX5" fmla="*/ 3288258 w 4418378"/>
              <a:gd name="connsiteY5" fmla="*/ 2894579 h 3490959"/>
              <a:gd name="connsiteX6" fmla="*/ 2389832 w 4418378"/>
              <a:gd name="connsiteY6" fmla="*/ 3490959 h 3490959"/>
              <a:gd name="connsiteX7" fmla="*/ 361378 w 4418378"/>
              <a:gd name="connsiteY7" fmla="*/ 2101560 h 3490959"/>
              <a:gd name="connsiteX8" fmla="*/ 0 w 4418378"/>
              <a:gd name="connsiteY8" fmla="*/ 173091 h 3490959"/>
              <a:gd name="connsiteX0" fmla="*/ 0 w 4418378"/>
              <a:gd name="connsiteY0" fmla="*/ 173091 h 3490959"/>
              <a:gd name="connsiteX1" fmla="*/ 1033017 w 4418378"/>
              <a:gd name="connsiteY1" fmla="*/ 595 h 3490959"/>
              <a:gd name="connsiteX2" fmla="*/ 3328718 w 4418378"/>
              <a:gd name="connsiteY2" fmla="*/ 380920 h 3490959"/>
              <a:gd name="connsiteX3" fmla="*/ 4418378 w 4418378"/>
              <a:gd name="connsiteY3" fmla="*/ 1047030 h 3490959"/>
              <a:gd name="connsiteX4" fmla="*/ 4113436 w 4418378"/>
              <a:gd name="connsiteY4" fmla="*/ 1929195 h 3490959"/>
              <a:gd name="connsiteX5" fmla="*/ 3288258 w 4418378"/>
              <a:gd name="connsiteY5" fmla="*/ 2894579 h 3490959"/>
              <a:gd name="connsiteX6" fmla="*/ 2389832 w 4418378"/>
              <a:gd name="connsiteY6" fmla="*/ 3490959 h 3490959"/>
              <a:gd name="connsiteX7" fmla="*/ 361378 w 4418378"/>
              <a:gd name="connsiteY7" fmla="*/ 2101560 h 3490959"/>
              <a:gd name="connsiteX8" fmla="*/ 0 w 4418378"/>
              <a:gd name="connsiteY8" fmla="*/ 173091 h 349095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4113436 w 4418378"/>
              <a:gd name="connsiteY4" fmla="*/ 1929195 h 3450499"/>
              <a:gd name="connsiteX5" fmla="*/ 3288258 w 4418378"/>
              <a:gd name="connsiteY5" fmla="*/ 2894579 h 3450499"/>
              <a:gd name="connsiteX6" fmla="*/ 2397924 w 4418378"/>
              <a:gd name="connsiteY6" fmla="*/ 3450499 h 3450499"/>
              <a:gd name="connsiteX7" fmla="*/ 361378 w 4418378"/>
              <a:gd name="connsiteY7" fmla="*/ 2101560 h 3450499"/>
              <a:gd name="connsiteX8" fmla="*/ 0 w 4418378"/>
              <a:gd name="connsiteY8" fmla="*/ 173091 h 345049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4113436 w 4418378"/>
              <a:gd name="connsiteY4" fmla="*/ 1929195 h 3450499"/>
              <a:gd name="connsiteX5" fmla="*/ 3288258 w 4418378"/>
              <a:gd name="connsiteY5" fmla="*/ 2894579 h 3450499"/>
              <a:gd name="connsiteX6" fmla="*/ 2397924 w 4418378"/>
              <a:gd name="connsiteY6" fmla="*/ 3450499 h 3450499"/>
              <a:gd name="connsiteX7" fmla="*/ 361378 w 4418378"/>
              <a:gd name="connsiteY7" fmla="*/ 2101560 h 3450499"/>
              <a:gd name="connsiteX8" fmla="*/ 0 w 4418378"/>
              <a:gd name="connsiteY8" fmla="*/ 173091 h 345049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4113436 w 4418378"/>
              <a:gd name="connsiteY4" fmla="*/ 1929195 h 3450499"/>
              <a:gd name="connsiteX5" fmla="*/ 3450099 w 4418378"/>
              <a:gd name="connsiteY5" fmla="*/ 2813659 h 3450499"/>
              <a:gd name="connsiteX6" fmla="*/ 2397924 w 4418378"/>
              <a:gd name="connsiteY6" fmla="*/ 3450499 h 3450499"/>
              <a:gd name="connsiteX7" fmla="*/ 361378 w 4418378"/>
              <a:gd name="connsiteY7" fmla="*/ 2101560 h 3450499"/>
              <a:gd name="connsiteX8" fmla="*/ 0 w 4418378"/>
              <a:gd name="connsiteY8" fmla="*/ 173091 h 345049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4113436 w 4418378"/>
              <a:gd name="connsiteY4" fmla="*/ 1929195 h 3450499"/>
              <a:gd name="connsiteX5" fmla="*/ 2397924 w 4418378"/>
              <a:gd name="connsiteY5" fmla="*/ 3450499 h 3450499"/>
              <a:gd name="connsiteX6" fmla="*/ 361378 w 4418378"/>
              <a:gd name="connsiteY6" fmla="*/ 2101560 h 3450499"/>
              <a:gd name="connsiteX7" fmla="*/ 0 w 4418378"/>
              <a:gd name="connsiteY7" fmla="*/ 173091 h 345049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3838307 w 4418378"/>
              <a:gd name="connsiteY4" fmla="*/ 2341889 h 3450499"/>
              <a:gd name="connsiteX5" fmla="*/ 2397924 w 4418378"/>
              <a:gd name="connsiteY5" fmla="*/ 3450499 h 3450499"/>
              <a:gd name="connsiteX6" fmla="*/ 361378 w 4418378"/>
              <a:gd name="connsiteY6" fmla="*/ 2101560 h 3450499"/>
              <a:gd name="connsiteX7" fmla="*/ 0 w 4418378"/>
              <a:gd name="connsiteY7" fmla="*/ 173091 h 3450499"/>
              <a:gd name="connsiteX0" fmla="*/ 0 w 4418378"/>
              <a:gd name="connsiteY0" fmla="*/ 173091 h 3450499"/>
              <a:gd name="connsiteX1" fmla="*/ 1033017 w 4418378"/>
              <a:gd name="connsiteY1" fmla="*/ 595 h 3450499"/>
              <a:gd name="connsiteX2" fmla="*/ 3328718 w 4418378"/>
              <a:gd name="connsiteY2" fmla="*/ 380920 h 3450499"/>
              <a:gd name="connsiteX3" fmla="*/ 4418378 w 4418378"/>
              <a:gd name="connsiteY3" fmla="*/ 1047030 h 3450499"/>
              <a:gd name="connsiteX4" fmla="*/ 3838307 w 4418378"/>
              <a:gd name="connsiteY4" fmla="*/ 2341889 h 3450499"/>
              <a:gd name="connsiteX5" fmla="*/ 2397924 w 4418378"/>
              <a:gd name="connsiteY5" fmla="*/ 3450499 h 3450499"/>
              <a:gd name="connsiteX6" fmla="*/ 361378 w 4418378"/>
              <a:gd name="connsiteY6" fmla="*/ 2101560 h 3450499"/>
              <a:gd name="connsiteX7" fmla="*/ 0 w 4418378"/>
              <a:gd name="connsiteY7" fmla="*/ 173091 h 3450499"/>
              <a:gd name="connsiteX0" fmla="*/ 0 w 4418378"/>
              <a:gd name="connsiteY0" fmla="*/ 173091 h 3401947"/>
              <a:gd name="connsiteX1" fmla="*/ 1033017 w 4418378"/>
              <a:gd name="connsiteY1" fmla="*/ 595 h 3401947"/>
              <a:gd name="connsiteX2" fmla="*/ 3328718 w 4418378"/>
              <a:gd name="connsiteY2" fmla="*/ 380920 h 3401947"/>
              <a:gd name="connsiteX3" fmla="*/ 4418378 w 4418378"/>
              <a:gd name="connsiteY3" fmla="*/ 1047030 h 3401947"/>
              <a:gd name="connsiteX4" fmla="*/ 3838307 w 4418378"/>
              <a:gd name="connsiteY4" fmla="*/ 2341889 h 3401947"/>
              <a:gd name="connsiteX5" fmla="*/ 2389832 w 4418378"/>
              <a:gd name="connsiteY5" fmla="*/ 3401947 h 3401947"/>
              <a:gd name="connsiteX6" fmla="*/ 361378 w 4418378"/>
              <a:gd name="connsiteY6" fmla="*/ 2101560 h 3401947"/>
              <a:gd name="connsiteX7" fmla="*/ 0 w 4418378"/>
              <a:gd name="connsiteY7" fmla="*/ 173091 h 3401947"/>
              <a:gd name="connsiteX0" fmla="*/ 0 w 4418378"/>
              <a:gd name="connsiteY0" fmla="*/ 173091 h 3401947"/>
              <a:gd name="connsiteX1" fmla="*/ 1033017 w 4418378"/>
              <a:gd name="connsiteY1" fmla="*/ 595 h 3401947"/>
              <a:gd name="connsiteX2" fmla="*/ 3328718 w 4418378"/>
              <a:gd name="connsiteY2" fmla="*/ 380920 h 3401947"/>
              <a:gd name="connsiteX3" fmla="*/ 4418378 w 4418378"/>
              <a:gd name="connsiteY3" fmla="*/ 1047030 h 3401947"/>
              <a:gd name="connsiteX4" fmla="*/ 3838307 w 4418378"/>
              <a:gd name="connsiteY4" fmla="*/ 2341889 h 3401947"/>
              <a:gd name="connsiteX5" fmla="*/ 2389832 w 4418378"/>
              <a:gd name="connsiteY5" fmla="*/ 3401947 h 3401947"/>
              <a:gd name="connsiteX6" fmla="*/ 361378 w 4418378"/>
              <a:gd name="connsiteY6" fmla="*/ 2101560 h 3401947"/>
              <a:gd name="connsiteX7" fmla="*/ 0 w 4418378"/>
              <a:gd name="connsiteY7" fmla="*/ 173091 h 3401947"/>
              <a:gd name="connsiteX0" fmla="*/ 0 w 4418378"/>
              <a:gd name="connsiteY0" fmla="*/ 173091 h 3401947"/>
              <a:gd name="connsiteX1" fmla="*/ 1033017 w 4418378"/>
              <a:gd name="connsiteY1" fmla="*/ 595 h 3401947"/>
              <a:gd name="connsiteX2" fmla="*/ 3328718 w 4418378"/>
              <a:gd name="connsiteY2" fmla="*/ 380920 h 3401947"/>
              <a:gd name="connsiteX3" fmla="*/ 4418378 w 4418378"/>
              <a:gd name="connsiteY3" fmla="*/ 1047030 h 3401947"/>
              <a:gd name="connsiteX4" fmla="*/ 3992056 w 4418378"/>
              <a:gd name="connsiteY4" fmla="*/ 2131496 h 3401947"/>
              <a:gd name="connsiteX5" fmla="*/ 2389832 w 4418378"/>
              <a:gd name="connsiteY5" fmla="*/ 3401947 h 3401947"/>
              <a:gd name="connsiteX6" fmla="*/ 361378 w 4418378"/>
              <a:gd name="connsiteY6" fmla="*/ 2101560 h 3401947"/>
              <a:gd name="connsiteX7" fmla="*/ 0 w 4418378"/>
              <a:gd name="connsiteY7" fmla="*/ 173091 h 3401947"/>
              <a:gd name="connsiteX0" fmla="*/ 0 w 4418378"/>
              <a:gd name="connsiteY0" fmla="*/ 173091 h 3401947"/>
              <a:gd name="connsiteX1" fmla="*/ 1033017 w 4418378"/>
              <a:gd name="connsiteY1" fmla="*/ 595 h 3401947"/>
              <a:gd name="connsiteX2" fmla="*/ 3328718 w 4418378"/>
              <a:gd name="connsiteY2" fmla="*/ 380920 h 3401947"/>
              <a:gd name="connsiteX3" fmla="*/ 4418378 w 4418378"/>
              <a:gd name="connsiteY3" fmla="*/ 1047030 h 3401947"/>
              <a:gd name="connsiteX4" fmla="*/ 3992056 w 4418378"/>
              <a:gd name="connsiteY4" fmla="*/ 2131496 h 3401947"/>
              <a:gd name="connsiteX5" fmla="*/ 2389832 w 4418378"/>
              <a:gd name="connsiteY5" fmla="*/ 3401947 h 3401947"/>
              <a:gd name="connsiteX6" fmla="*/ 361378 w 4418378"/>
              <a:gd name="connsiteY6" fmla="*/ 2101560 h 3401947"/>
              <a:gd name="connsiteX7" fmla="*/ 0 w 4418378"/>
              <a:gd name="connsiteY7" fmla="*/ 173091 h 3401947"/>
              <a:gd name="connsiteX0" fmla="*/ 0 w 4418378"/>
              <a:gd name="connsiteY0" fmla="*/ 100512 h 3329368"/>
              <a:gd name="connsiteX1" fmla="*/ 1518539 w 4418378"/>
              <a:gd name="connsiteY1" fmla="*/ 844 h 3329368"/>
              <a:gd name="connsiteX2" fmla="*/ 3328718 w 4418378"/>
              <a:gd name="connsiteY2" fmla="*/ 308341 h 3329368"/>
              <a:gd name="connsiteX3" fmla="*/ 4418378 w 4418378"/>
              <a:gd name="connsiteY3" fmla="*/ 974451 h 3329368"/>
              <a:gd name="connsiteX4" fmla="*/ 3992056 w 4418378"/>
              <a:gd name="connsiteY4" fmla="*/ 2058917 h 3329368"/>
              <a:gd name="connsiteX5" fmla="*/ 2389832 w 4418378"/>
              <a:gd name="connsiteY5" fmla="*/ 3329368 h 3329368"/>
              <a:gd name="connsiteX6" fmla="*/ 361378 w 4418378"/>
              <a:gd name="connsiteY6" fmla="*/ 2028981 h 3329368"/>
              <a:gd name="connsiteX7" fmla="*/ 0 w 4418378"/>
              <a:gd name="connsiteY7" fmla="*/ 100512 h 3329368"/>
              <a:gd name="connsiteX0" fmla="*/ 0 w 4418378"/>
              <a:gd name="connsiteY0" fmla="*/ 99668 h 3328524"/>
              <a:gd name="connsiteX1" fmla="*/ 1518539 w 4418378"/>
              <a:gd name="connsiteY1" fmla="*/ 0 h 3328524"/>
              <a:gd name="connsiteX2" fmla="*/ 3328718 w 4418378"/>
              <a:gd name="connsiteY2" fmla="*/ 307497 h 3328524"/>
              <a:gd name="connsiteX3" fmla="*/ 4418378 w 4418378"/>
              <a:gd name="connsiteY3" fmla="*/ 973607 h 3328524"/>
              <a:gd name="connsiteX4" fmla="*/ 3992056 w 4418378"/>
              <a:gd name="connsiteY4" fmla="*/ 2058073 h 3328524"/>
              <a:gd name="connsiteX5" fmla="*/ 2389832 w 4418378"/>
              <a:gd name="connsiteY5" fmla="*/ 3328524 h 3328524"/>
              <a:gd name="connsiteX6" fmla="*/ 361378 w 4418378"/>
              <a:gd name="connsiteY6" fmla="*/ 2028137 h 3328524"/>
              <a:gd name="connsiteX7" fmla="*/ 0 w 4418378"/>
              <a:gd name="connsiteY7" fmla="*/ 99668 h 3328524"/>
              <a:gd name="connsiteX0" fmla="*/ 0 w 4418378"/>
              <a:gd name="connsiteY0" fmla="*/ 105829 h 3334685"/>
              <a:gd name="connsiteX1" fmla="*/ 1518539 w 4418378"/>
              <a:gd name="connsiteY1" fmla="*/ 6161 h 3334685"/>
              <a:gd name="connsiteX2" fmla="*/ 3328718 w 4418378"/>
              <a:gd name="connsiteY2" fmla="*/ 313658 h 3334685"/>
              <a:gd name="connsiteX3" fmla="*/ 4418378 w 4418378"/>
              <a:gd name="connsiteY3" fmla="*/ 979768 h 3334685"/>
              <a:gd name="connsiteX4" fmla="*/ 3992056 w 4418378"/>
              <a:gd name="connsiteY4" fmla="*/ 2064234 h 3334685"/>
              <a:gd name="connsiteX5" fmla="*/ 2389832 w 4418378"/>
              <a:gd name="connsiteY5" fmla="*/ 3334685 h 3334685"/>
              <a:gd name="connsiteX6" fmla="*/ 361378 w 4418378"/>
              <a:gd name="connsiteY6" fmla="*/ 2034298 h 3334685"/>
              <a:gd name="connsiteX7" fmla="*/ 0 w 4418378"/>
              <a:gd name="connsiteY7" fmla="*/ 105829 h 3334685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328718 w 4418378"/>
              <a:gd name="connsiteY2" fmla="*/ 360460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361378 w 4418378"/>
              <a:gd name="connsiteY6" fmla="*/ 2081100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361378 w 4418378"/>
              <a:gd name="connsiteY6" fmla="*/ 2081100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361378 w 4418378"/>
              <a:gd name="connsiteY6" fmla="*/ 2081100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296642 w 4418378"/>
              <a:gd name="connsiteY6" fmla="*/ 1975903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296642 w 4418378"/>
              <a:gd name="connsiteY6" fmla="*/ 1975903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296642 w 4418378"/>
              <a:gd name="connsiteY6" fmla="*/ 1975903 h 3381487"/>
              <a:gd name="connsiteX7" fmla="*/ 0 w 4418378"/>
              <a:gd name="connsiteY7" fmla="*/ 152631 h 3381487"/>
              <a:gd name="connsiteX0" fmla="*/ 0 w 4418378"/>
              <a:gd name="connsiteY0" fmla="*/ 152631 h 3381487"/>
              <a:gd name="connsiteX1" fmla="*/ 1502355 w 4418378"/>
              <a:gd name="connsiteY1" fmla="*/ 4411 h 3381487"/>
              <a:gd name="connsiteX2" fmla="*/ 3288258 w 4418378"/>
              <a:gd name="connsiteY2" fmla="*/ 409013 h 3381487"/>
              <a:gd name="connsiteX3" fmla="*/ 4418378 w 4418378"/>
              <a:gd name="connsiteY3" fmla="*/ 1026570 h 3381487"/>
              <a:gd name="connsiteX4" fmla="*/ 3992056 w 4418378"/>
              <a:gd name="connsiteY4" fmla="*/ 2111036 h 3381487"/>
              <a:gd name="connsiteX5" fmla="*/ 2389832 w 4418378"/>
              <a:gd name="connsiteY5" fmla="*/ 3381487 h 3381487"/>
              <a:gd name="connsiteX6" fmla="*/ 417488 w 4418378"/>
              <a:gd name="connsiteY6" fmla="*/ 1955762 h 3381487"/>
              <a:gd name="connsiteX7" fmla="*/ 0 w 4418378"/>
              <a:gd name="connsiteY7" fmla="*/ 152631 h 3381487"/>
              <a:gd name="connsiteX0" fmla="*/ 0 w 4293504"/>
              <a:gd name="connsiteY0" fmla="*/ 239739 h 3379975"/>
              <a:gd name="connsiteX1" fmla="*/ 1377481 w 4293504"/>
              <a:gd name="connsiteY1" fmla="*/ 2899 h 3379975"/>
              <a:gd name="connsiteX2" fmla="*/ 3163384 w 4293504"/>
              <a:gd name="connsiteY2" fmla="*/ 407501 h 3379975"/>
              <a:gd name="connsiteX3" fmla="*/ 4293504 w 4293504"/>
              <a:gd name="connsiteY3" fmla="*/ 1025058 h 3379975"/>
              <a:gd name="connsiteX4" fmla="*/ 3867182 w 4293504"/>
              <a:gd name="connsiteY4" fmla="*/ 2109524 h 3379975"/>
              <a:gd name="connsiteX5" fmla="*/ 2264958 w 4293504"/>
              <a:gd name="connsiteY5" fmla="*/ 3379975 h 3379975"/>
              <a:gd name="connsiteX6" fmla="*/ 292614 w 4293504"/>
              <a:gd name="connsiteY6" fmla="*/ 1954250 h 3379975"/>
              <a:gd name="connsiteX7" fmla="*/ 0 w 4293504"/>
              <a:gd name="connsiteY7" fmla="*/ 239739 h 3379975"/>
              <a:gd name="connsiteX0" fmla="*/ 0 w 4293504"/>
              <a:gd name="connsiteY0" fmla="*/ 239739 h 3379975"/>
              <a:gd name="connsiteX1" fmla="*/ 1377481 w 4293504"/>
              <a:gd name="connsiteY1" fmla="*/ 2899 h 3379975"/>
              <a:gd name="connsiteX2" fmla="*/ 3163384 w 4293504"/>
              <a:gd name="connsiteY2" fmla="*/ 407501 h 3379975"/>
              <a:gd name="connsiteX3" fmla="*/ 4293504 w 4293504"/>
              <a:gd name="connsiteY3" fmla="*/ 1025058 h 3379975"/>
              <a:gd name="connsiteX4" fmla="*/ 3867182 w 4293504"/>
              <a:gd name="connsiteY4" fmla="*/ 2109524 h 3379975"/>
              <a:gd name="connsiteX5" fmla="*/ 2264958 w 4293504"/>
              <a:gd name="connsiteY5" fmla="*/ 3379975 h 3379975"/>
              <a:gd name="connsiteX6" fmla="*/ 292614 w 4293504"/>
              <a:gd name="connsiteY6" fmla="*/ 1954250 h 3379975"/>
              <a:gd name="connsiteX7" fmla="*/ 0 w 4293504"/>
              <a:gd name="connsiteY7" fmla="*/ 239739 h 3379975"/>
              <a:gd name="connsiteX0" fmla="*/ 0 w 4293504"/>
              <a:gd name="connsiteY0" fmla="*/ 239739 h 3379975"/>
              <a:gd name="connsiteX1" fmla="*/ 1377481 w 4293504"/>
              <a:gd name="connsiteY1" fmla="*/ 2899 h 3379975"/>
              <a:gd name="connsiteX2" fmla="*/ 3163384 w 4293504"/>
              <a:gd name="connsiteY2" fmla="*/ 407501 h 3379975"/>
              <a:gd name="connsiteX3" fmla="*/ 4293504 w 4293504"/>
              <a:gd name="connsiteY3" fmla="*/ 1025058 h 3379975"/>
              <a:gd name="connsiteX4" fmla="*/ 3867182 w 4293504"/>
              <a:gd name="connsiteY4" fmla="*/ 2109524 h 3379975"/>
              <a:gd name="connsiteX5" fmla="*/ 2264958 w 4293504"/>
              <a:gd name="connsiteY5" fmla="*/ 3379975 h 3379975"/>
              <a:gd name="connsiteX6" fmla="*/ 292614 w 4293504"/>
              <a:gd name="connsiteY6" fmla="*/ 1954250 h 3379975"/>
              <a:gd name="connsiteX7" fmla="*/ 0 w 4293504"/>
              <a:gd name="connsiteY7" fmla="*/ 239739 h 3379975"/>
              <a:gd name="connsiteX0" fmla="*/ 0 w 4293504"/>
              <a:gd name="connsiteY0" fmla="*/ 239739 h 3379975"/>
              <a:gd name="connsiteX1" fmla="*/ 1377481 w 4293504"/>
              <a:gd name="connsiteY1" fmla="*/ 2899 h 3379975"/>
              <a:gd name="connsiteX2" fmla="*/ 3163384 w 4293504"/>
              <a:gd name="connsiteY2" fmla="*/ 407501 h 3379975"/>
              <a:gd name="connsiteX3" fmla="*/ 4293504 w 4293504"/>
              <a:gd name="connsiteY3" fmla="*/ 1025058 h 3379975"/>
              <a:gd name="connsiteX4" fmla="*/ 3867182 w 4293504"/>
              <a:gd name="connsiteY4" fmla="*/ 2109524 h 3379975"/>
              <a:gd name="connsiteX5" fmla="*/ 2264958 w 4293504"/>
              <a:gd name="connsiteY5" fmla="*/ 3379975 h 3379975"/>
              <a:gd name="connsiteX6" fmla="*/ 292614 w 4293504"/>
              <a:gd name="connsiteY6" fmla="*/ 1954250 h 3379975"/>
              <a:gd name="connsiteX7" fmla="*/ 0 w 4293504"/>
              <a:gd name="connsiteY7" fmla="*/ 239739 h 3379975"/>
              <a:gd name="connsiteX0" fmla="*/ 0 w 4293504"/>
              <a:gd name="connsiteY0" fmla="*/ 102375 h 3242611"/>
              <a:gd name="connsiteX1" fmla="*/ 3163384 w 4293504"/>
              <a:gd name="connsiteY1" fmla="*/ 270137 h 3242611"/>
              <a:gd name="connsiteX2" fmla="*/ 4293504 w 4293504"/>
              <a:gd name="connsiteY2" fmla="*/ 887694 h 3242611"/>
              <a:gd name="connsiteX3" fmla="*/ 3867182 w 4293504"/>
              <a:gd name="connsiteY3" fmla="*/ 1972160 h 3242611"/>
              <a:gd name="connsiteX4" fmla="*/ 2264958 w 4293504"/>
              <a:gd name="connsiteY4" fmla="*/ 3242611 h 3242611"/>
              <a:gd name="connsiteX5" fmla="*/ 292614 w 4293504"/>
              <a:gd name="connsiteY5" fmla="*/ 1816886 h 3242611"/>
              <a:gd name="connsiteX6" fmla="*/ 0 w 4293504"/>
              <a:gd name="connsiteY6" fmla="*/ 102375 h 3242611"/>
              <a:gd name="connsiteX0" fmla="*/ 0 w 4293504"/>
              <a:gd name="connsiteY0" fmla="*/ 24152 h 3164388"/>
              <a:gd name="connsiteX1" fmla="*/ 4293504 w 4293504"/>
              <a:gd name="connsiteY1" fmla="*/ 809471 h 3164388"/>
              <a:gd name="connsiteX2" fmla="*/ 3867182 w 4293504"/>
              <a:gd name="connsiteY2" fmla="*/ 1893937 h 3164388"/>
              <a:gd name="connsiteX3" fmla="*/ 2264958 w 4293504"/>
              <a:gd name="connsiteY3" fmla="*/ 3164388 h 3164388"/>
              <a:gd name="connsiteX4" fmla="*/ 292614 w 4293504"/>
              <a:gd name="connsiteY4" fmla="*/ 1738663 h 3164388"/>
              <a:gd name="connsiteX5" fmla="*/ 0 w 4293504"/>
              <a:gd name="connsiteY5" fmla="*/ 24152 h 3164388"/>
              <a:gd name="connsiteX0" fmla="*/ 0 w 4092094"/>
              <a:gd name="connsiteY0" fmla="*/ 22705 h 3162941"/>
              <a:gd name="connsiteX1" fmla="*/ 4092094 w 4092094"/>
              <a:gd name="connsiteY1" fmla="*/ 856363 h 3162941"/>
              <a:gd name="connsiteX2" fmla="*/ 3867182 w 4092094"/>
              <a:gd name="connsiteY2" fmla="*/ 1892490 h 3162941"/>
              <a:gd name="connsiteX3" fmla="*/ 2264958 w 4092094"/>
              <a:gd name="connsiteY3" fmla="*/ 3162941 h 3162941"/>
              <a:gd name="connsiteX4" fmla="*/ 292614 w 4092094"/>
              <a:gd name="connsiteY4" fmla="*/ 1737216 h 3162941"/>
              <a:gd name="connsiteX5" fmla="*/ 0 w 4092094"/>
              <a:gd name="connsiteY5" fmla="*/ 22705 h 3162941"/>
              <a:gd name="connsiteX0" fmla="*/ 0 w 4092094"/>
              <a:gd name="connsiteY0" fmla="*/ 69352 h 3209588"/>
              <a:gd name="connsiteX1" fmla="*/ 4092094 w 4092094"/>
              <a:gd name="connsiteY1" fmla="*/ 903010 h 3209588"/>
              <a:gd name="connsiteX2" fmla="*/ 3867182 w 4092094"/>
              <a:gd name="connsiteY2" fmla="*/ 1939137 h 3209588"/>
              <a:gd name="connsiteX3" fmla="*/ 2264958 w 4092094"/>
              <a:gd name="connsiteY3" fmla="*/ 3209588 h 3209588"/>
              <a:gd name="connsiteX4" fmla="*/ 292614 w 4092094"/>
              <a:gd name="connsiteY4" fmla="*/ 1783863 h 3209588"/>
              <a:gd name="connsiteX5" fmla="*/ 0 w 4092094"/>
              <a:gd name="connsiteY5" fmla="*/ 69352 h 3209588"/>
              <a:gd name="connsiteX0" fmla="*/ 0 w 4092094"/>
              <a:gd name="connsiteY0" fmla="*/ 104278 h 3244514"/>
              <a:gd name="connsiteX1" fmla="*/ 4092094 w 4092094"/>
              <a:gd name="connsiteY1" fmla="*/ 937936 h 3244514"/>
              <a:gd name="connsiteX2" fmla="*/ 3867182 w 4092094"/>
              <a:gd name="connsiteY2" fmla="*/ 1974063 h 3244514"/>
              <a:gd name="connsiteX3" fmla="*/ 2264958 w 4092094"/>
              <a:gd name="connsiteY3" fmla="*/ 3244514 h 3244514"/>
              <a:gd name="connsiteX4" fmla="*/ 292614 w 4092094"/>
              <a:gd name="connsiteY4" fmla="*/ 1818789 h 3244514"/>
              <a:gd name="connsiteX5" fmla="*/ 0 w 4092094"/>
              <a:gd name="connsiteY5" fmla="*/ 104278 h 3244514"/>
              <a:gd name="connsiteX0" fmla="*/ 0 w 4088066"/>
              <a:gd name="connsiteY0" fmla="*/ 105839 h 3238019"/>
              <a:gd name="connsiteX1" fmla="*/ 4088066 w 4088066"/>
              <a:gd name="connsiteY1" fmla="*/ 931441 h 3238019"/>
              <a:gd name="connsiteX2" fmla="*/ 3863154 w 4088066"/>
              <a:gd name="connsiteY2" fmla="*/ 1967568 h 3238019"/>
              <a:gd name="connsiteX3" fmla="*/ 2260930 w 4088066"/>
              <a:gd name="connsiteY3" fmla="*/ 3238019 h 3238019"/>
              <a:gd name="connsiteX4" fmla="*/ 288586 w 4088066"/>
              <a:gd name="connsiteY4" fmla="*/ 1812294 h 3238019"/>
              <a:gd name="connsiteX5" fmla="*/ 0 w 4088066"/>
              <a:gd name="connsiteY5" fmla="*/ 105839 h 3238019"/>
              <a:gd name="connsiteX0" fmla="*/ 0 w 4145690"/>
              <a:gd name="connsiteY0" fmla="*/ 105839 h 3238019"/>
              <a:gd name="connsiteX1" fmla="*/ 4088066 w 4145690"/>
              <a:gd name="connsiteY1" fmla="*/ 931441 h 3238019"/>
              <a:gd name="connsiteX2" fmla="*/ 2260930 w 4145690"/>
              <a:gd name="connsiteY2" fmla="*/ 3238019 h 3238019"/>
              <a:gd name="connsiteX3" fmla="*/ 288586 w 4145690"/>
              <a:gd name="connsiteY3" fmla="*/ 1812294 h 3238019"/>
              <a:gd name="connsiteX4" fmla="*/ 0 w 4145690"/>
              <a:gd name="connsiteY4" fmla="*/ 105839 h 3238019"/>
              <a:gd name="connsiteX0" fmla="*/ 0 w 4088066"/>
              <a:gd name="connsiteY0" fmla="*/ 105839 h 3238019"/>
              <a:gd name="connsiteX1" fmla="*/ 4088066 w 4088066"/>
              <a:gd name="connsiteY1" fmla="*/ 931441 h 3238019"/>
              <a:gd name="connsiteX2" fmla="*/ 2260930 w 4088066"/>
              <a:gd name="connsiteY2" fmla="*/ 3238019 h 3238019"/>
              <a:gd name="connsiteX3" fmla="*/ 288586 w 4088066"/>
              <a:gd name="connsiteY3" fmla="*/ 1812294 h 3238019"/>
              <a:gd name="connsiteX4" fmla="*/ 0 w 4088066"/>
              <a:gd name="connsiteY4" fmla="*/ 105839 h 3238019"/>
              <a:gd name="connsiteX0" fmla="*/ 0 w 4088066"/>
              <a:gd name="connsiteY0" fmla="*/ 105839 h 3173568"/>
              <a:gd name="connsiteX1" fmla="*/ 4088066 w 4088066"/>
              <a:gd name="connsiteY1" fmla="*/ 931441 h 3173568"/>
              <a:gd name="connsiteX2" fmla="*/ 2260930 w 4088066"/>
              <a:gd name="connsiteY2" fmla="*/ 3173568 h 3173568"/>
              <a:gd name="connsiteX3" fmla="*/ 288586 w 4088066"/>
              <a:gd name="connsiteY3" fmla="*/ 1812294 h 3173568"/>
              <a:gd name="connsiteX4" fmla="*/ 0 w 4088066"/>
              <a:gd name="connsiteY4" fmla="*/ 105839 h 3173568"/>
              <a:gd name="connsiteX0" fmla="*/ 0 w 4088066"/>
              <a:gd name="connsiteY0" fmla="*/ 105839 h 3173568"/>
              <a:gd name="connsiteX1" fmla="*/ 4088066 w 4088066"/>
              <a:gd name="connsiteY1" fmla="*/ 931441 h 3173568"/>
              <a:gd name="connsiteX2" fmla="*/ 2260930 w 4088066"/>
              <a:gd name="connsiteY2" fmla="*/ 3173568 h 3173568"/>
              <a:gd name="connsiteX3" fmla="*/ 288586 w 4088066"/>
              <a:gd name="connsiteY3" fmla="*/ 1812294 h 3173568"/>
              <a:gd name="connsiteX4" fmla="*/ 0 w 4088066"/>
              <a:gd name="connsiteY4" fmla="*/ 105839 h 3173568"/>
              <a:gd name="connsiteX0" fmla="*/ 0 w 4088066"/>
              <a:gd name="connsiteY0" fmla="*/ 105839 h 3173568"/>
              <a:gd name="connsiteX1" fmla="*/ 4088066 w 4088066"/>
              <a:gd name="connsiteY1" fmla="*/ 931441 h 3173568"/>
              <a:gd name="connsiteX2" fmla="*/ 2260930 w 4088066"/>
              <a:gd name="connsiteY2" fmla="*/ 3173568 h 3173568"/>
              <a:gd name="connsiteX3" fmla="*/ 288586 w 4088066"/>
              <a:gd name="connsiteY3" fmla="*/ 1812294 h 3173568"/>
              <a:gd name="connsiteX4" fmla="*/ 0 w 4088066"/>
              <a:gd name="connsiteY4" fmla="*/ 105839 h 3173568"/>
              <a:gd name="connsiteX0" fmla="*/ 0 w 4088066"/>
              <a:gd name="connsiteY0" fmla="*/ 110111 h 3177840"/>
              <a:gd name="connsiteX1" fmla="*/ 4088066 w 4088066"/>
              <a:gd name="connsiteY1" fmla="*/ 935713 h 3177840"/>
              <a:gd name="connsiteX2" fmla="*/ 2260930 w 4088066"/>
              <a:gd name="connsiteY2" fmla="*/ 3177840 h 3177840"/>
              <a:gd name="connsiteX3" fmla="*/ 288586 w 4088066"/>
              <a:gd name="connsiteY3" fmla="*/ 1816566 h 3177840"/>
              <a:gd name="connsiteX4" fmla="*/ 0 w 4088066"/>
              <a:gd name="connsiteY4" fmla="*/ 110111 h 3177840"/>
              <a:gd name="connsiteX0" fmla="*/ 0 w 4098078"/>
              <a:gd name="connsiteY0" fmla="*/ 110111 h 3177840"/>
              <a:gd name="connsiteX1" fmla="*/ 4098078 w 4098078"/>
              <a:gd name="connsiteY1" fmla="*/ 935713 h 3177840"/>
              <a:gd name="connsiteX2" fmla="*/ 2270942 w 4098078"/>
              <a:gd name="connsiteY2" fmla="*/ 3177840 h 3177840"/>
              <a:gd name="connsiteX3" fmla="*/ 298598 w 4098078"/>
              <a:gd name="connsiteY3" fmla="*/ 1816566 h 3177840"/>
              <a:gd name="connsiteX4" fmla="*/ 0 w 4098078"/>
              <a:gd name="connsiteY4" fmla="*/ 110111 h 3177840"/>
              <a:gd name="connsiteX0" fmla="*/ 0 w 4098078"/>
              <a:gd name="connsiteY0" fmla="*/ 110111 h 3177840"/>
              <a:gd name="connsiteX1" fmla="*/ 4098078 w 4098078"/>
              <a:gd name="connsiteY1" fmla="*/ 935713 h 3177840"/>
              <a:gd name="connsiteX2" fmla="*/ 2270942 w 4098078"/>
              <a:gd name="connsiteY2" fmla="*/ 3177840 h 3177840"/>
              <a:gd name="connsiteX3" fmla="*/ 291923 w 4098078"/>
              <a:gd name="connsiteY3" fmla="*/ 1813229 h 3177840"/>
              <a:gd name="connsiteX4" fmla="*/ 0 w 4098078"/>
              <a:gd name="connsiteY4" fmla="*/ 110111 h 3177840"/>
              <a:gd name="connsiteX0" fmla="*/ 0 w 4098078"/>
              <a:gd name="connsiteY0" fmla="*/ 110801 h 3178530"/>
              <a:gd name="connsiteX1" fmla="*/ 4098078 w 4098078"/>
              <a:gd name="connsiteY1" fmla="*/ 933066 h 3178530"/>
              <a:gd name="connsiteX2" fmla="*/ 2270942 w 4098078"/>
              <a:gd name="connsiteY2" fmla="*/ 3178530 h 3178530"/>
              <a:gd name="connsiteX3" fmla="*/ 291923 w 4098078"/>
              <a:gd name="connsiteY3" fmla="*/ 1813919 h 3178530"/>
              <a:gd name="connsiteX4" fmla="*/ 0 w 4098078"/>
              <a:gd name="connsiteY4" fmla="*/ 110801 h 3178530"/>
              <a:gd name="connsiteX0" fmla="*/ 0 w 4098078"/>
              <a:gd name="connsiteY0" fmla="*/ 110801 h 3185205"/>
              <a:gd name="connsiteX1" fmla="*/ 4098078 w 4098078"/>
              <a:gd name="connsiteY1" fmla="*/ 933066 h 3185205"/>
              <a:gd name="connsiteX2" fmla="*/ 2270942 w 4098078"/>
              <a:gd name="connsiteY2" fmla="*/ 3185205 h 3185205"/>
              <a:gd name="connsiteX3" fmla="*/ 291923 w 4098078"/>
              <a:gd name="connsiteY3" fmla="*/ 1813919 h 3185205"/>
              <a:gd name="connsiteX4" fmla="*/ 0 w 4098078"/>
              <a:gd name="connsiteY4" fmla="*/ 110801 h 318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078" h="3185205">
                <a:moveTo>
                  <a:pt x="0" y="110801"/>
                </a:moveTo>
                <a:cubicBezTo>
                  <a:pt x="920591" y="-124628"/>
                  <a:pt x="2736530" y="-43216"/>
                  <a:pt x="4098078" y="933066"/>
                </a:cubicBezTo>
                <a:cubicBezTo>
                  <a:pt x="3951235" y="1809577"/>
                  <a:pt x="3423826" y="2828930"/>
                  <a:pt x="2270942" y="3185205"/>
                </a:cubicBezTo>
                <a:cubicBezTo>
                  <a:pt x="1538147" y="2414575"/>
                  <a:pt x="992708" y="2058425"/>
                  <a:pt x="291923" y="1813919"/>
                </a:cubicBezTo>
                <a:cubicBezTo>
                  <a:pt x="346790" y="1035516"/>
                  <a:pt x="228567" y="650649"/>
                  <a:pt x="0" y="11080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4" name="Platshållare för bild 10">
            <a:extLst>
              <a:ext uri="{FF2B5EF4-FFF2-40B4-BE49-F238E27FC236}">
                <a16:creationId xmlns:a16="http://schemas.microsoft.com/office/drawing/2014/main" id="{6B991BA0-F7C5-4ECD-89E1-5C2EFADE50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7924" y="3814305"/>
            <a:ext cx="1509900" cy="1103049"/>
          </a:xfrm>
          <a:custGeom>
            <a:avLst/>
            <a:gdLst>
              <a:gd name="connsiteX0" fmla="*/ 0 w 2071688"/>
              <a:gd name="connsiteY0" fmla="*/ 658019 h 1316038"/>
              <a:gd name="connsiteX1" fmla="*/ 329010 w 2071688"/>
              <a:gd name="connsiteY1" fmla="*/ 0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071688"/>
              <a:gd name="connsiteY0" fmla="*/ 658019 h 1316038"/>
              <a:gd name="connsiteX1" fmla="*/ 563679 w 2071688"/>
              <a:gd name="connsiteY1" fmla="*/ 56645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377562 w 2120240"/>
              <a:gd name="connsiteY5" fmla="*/ 1316038 h 1316038"/>
              <a:gd name="connsiteX6" fmla="*/ 0 w 2120240"/>
              <a:gd name="connsiteY6" fmla="*/ 463810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207629 w 2120240"/>
              <a:gd name="connsiteY5" fmla="*/ 1243210 h 1316038"/>
              <a:gd name="connsiteX6" fmla="*/ 0 w 2120240"/>
              <a:gd name="connsiteY6" fmla="*/ 463810 h 1316038"/>
              <a:gd name="connsiteX0" fmla="*/ 0 w 2155373"/>
              <a:gd name="connsiteY0" fmla="*/ 463810 h 1372682"/>
              <a:gd name="connsiteX1" fmla="*/ 612231 w 2155373"/>
              <a:gd name="connsiteY1" fmla="*/ 56645 h 1372682"/>
              <a:gd name="connsiteX2" fmla="*/ 1791231 w 2155373"/>
              <a:gd name="connsiteY2" fmla="*/ 0 h 1372682"/>
              <a:gd name="connsiteX3" fmla="*/ 2120240 w 2155373"/>
              <a:gd name="connsiteY3" fmla="*/ 658019 h 1372682"/>
              <a:gd name="connsiteX4" fmla="*/ 2155373 w 2155373"/>
              <a:gd name="connsiteY4" fmla="*/ 1372682 h 1372682"/>
              <a:gd name="connsiteX5" fmla="*/ 207629 w 2155373"/>
              <a:gd name="connsiteY5" fmla="*/ 1243210 h 1372682"/>
              <a:gd name="connsiteX6" fmla="*/ 0 w 2155373"/>
              <a:gd name="connsiteY6" fmla="*/ 463810 h 1372682"/>
              <a:gd name="connsiteX0" fmla="*/ 0 w 2155373"/>
              <a:gd name="connsiteY0" fmla="*/ 868411 h 1777283"/>
              <a:gd name="connsiteX1" fmla="*/ 612231 w 2155373"/>
              <a:gd name="connsiteY1" fmla="*/ 461246 h 1777283"/>
              <a:gd name="connsiteX2" fmla="*/ 1855967 w 2155373"/>
              <a:gd name="connsiteY2" fmla="*/ 0 h 1777283"/>
              <a:gd name="connsiteX3" fmla="*/ 2120240 w 2155373"/>
              <a:gd name="connsiteY3" fmla="*/ 1062620 h 1777283"/>
              <a:gd name="connsiteX4" fmla="*/ 2155373 w 2155373"/>
              <a:gd name="connsiteY4" fmla="*/ 1777283 h 1777283"/>
              <a:gd name="connsiteX5" fmla="*/ 207629 w 2155373"/>
              <a:gd name="connsiteY5" fmla="*/ 1647811 h 1777283"/>
              <a:gd name="connsiteX6" fmla="*/ 0 w 2155373"/>
              <a:gd name="connsiteY6" fmla="*/ 868411 h 1777283"/>
              <a:gd name="connsiteX0" fmla="*/ 0 w 2120240"/>
              <a:gd name="connsiteY0" fmla="*/ 868411 h 1987676"/>
              <a:gd name="connsiteX1" fmla="*/ 612231 w 2120240"/>
              <a:gd name="connsiteY1" fmla="*/ 461246 h 1987676"/>
              <a:gd name="connsiteX2" fmla="*/ 1855967 w 2120240"/>
              <a:gd name="connsiteY2" fmla="*/ 0 h 1987676"/>
              <a:gd name="connsiteX3" fmla="*/ 2120240 w 2120240"/>
              <a:gd name="connsiteY3" fmla="*/ 1062620 h 1987676"/>
              <a:gd name="connsiteX4" fmla="*/ 1621299 w 2120240"/>
              <a:gd name="connsiteY4" fmla="*/ 1987676 h 1987676"/>
              <a:gd name="connsiteX5" fmla="*/ 207629 w 2120240"/>
              <a:gd name="connsiteY5" fmla="*/ 1647811 h 1987676"/>
              <a:gd name="connsiteX6" fmla="*/ 0 w 2120240"/>
              <a:gd name="connsiteY6" fmla="*/ 868411 h 1987676"/>
              <a:gd name="connsiteX0" fmla="*/ 0 w 1917939"/>
              <a:gd name="connsiteY0" fmla="*/ 868411 h 1987676"/>
              <a:gd name="connsiteX1" fmla="*/ 612231 w 1917939"/>
              <a:gd name="connsiteY1" fmla="*/ 461246 h 1987676"/>
              <a:gd name="connsiteX2" fmla="*/ 1855967 w 1917939"/>
              <a:gd name="connsiteY2" fmla="*/ 0 h 1987676"/>
              <a:gd name="connsiteX3" fmla="*/ 1917939 w 1917939"/>
              <a:gd name="connsiteY3" fmla="*/ 1362025 h 1987676"/>
              <a:gd name="connsiteX4" fmla="*/ 1621299 w 1917939"/>
              <a:gd name="connsiteY4" fmla="*/ 1987676 h 1987676"/>
              <a:gd name="connsiteX5" fmla="*/ 207629 w 1917939"/>
              <a:gd name="connsiteY5" fmla="*/ 1647811 h 1987676"/>
              <a:gd name="connsiteX6" fmla="*/ 0 w 1917939"/>
              <a:gd name="connsiteY6" fmla="*/ 868411 h 1987676"/>
              <a:gd name="connsiteX0" fmla="*/ 0 w 2033992"/>
              <a:gd name="connsiteY0" fmla="*/ 407165 h 1526430"/>
              <a:gd name="connsiteX1" fmla="*/ 612231 w 2033992"/>
              <a:gd name="connsiteY1" fmla="*/ 0 h 1526430"/>
              <a:gd name="connsiteX2" fmla="*/ 2033992 w 2033992"/>
              <a:gd name="connsiteY2" fmla="*/ 331773 h 1526430"/>
              <a:gd name="connsiteX3" fmla="*/ 1917939 w 2033992"/>
              <a:gd name="connsiteY3" fmla="*/ 900779 h 1526430"/>
              <a:gd name="connsiteX4" fmla="*/ 1621299 w 2033992"/>
              <a:gd name="connsiteY4" fmla="*/ 1526430 h 1526430"/>
              <a:gd name="connsiteX5" fmla="*/ 207629 w 2033992"/>
              <a:gd name="connsiteY5" fmla="*/ 1186565 h 1526430"/>
              <a:gd name="connsiteX6" fmla="*/ 0 w 2033992"/>
              <a:gd name="connsiteY6" fmla="*/ 407165 h 1526430"/>
              <a:gd name="connsiteX0" fmla="*/ 0 w 2033992"/>
              <a:gd name="connsiteY0" fmla="*/ 277693 h 1396958"/>
              <a:gd name="connsiteX1" fmla="*/ 150985 w 2033992"/>
              <a:gd name="connsiteY1" fmla="*/ 0 h 1396958"/>
              <a:gd name="connsiteX2" fmla="*/ 2033992 w 2033992"/>
              <a:gd name="connsiteY2" fmla="*/ 202301 h 1396958"/>
              <a:gd name="connsiteX3" fmla="*/ 1917939 w 2033992"/>
              <a:gd name="connsiteY3" fmla="*/ 771307 h 1396958"/>
              <a:gd name="connsiteX4" fmla="*/ 1621299 w 2033992"/>
              <a:gd name="connsiteY4" fmla="*/ 1396958 h 1396958"/>
              <a:gd name="connsiteX5" fmla="*/ 207629 w 2033992"/>
              <a:gd name="connsiteY5" fmla="*/ 1057093 h 1396958"/>
              <a:gd name="connsiteX6" fmla="*/ 0 w 2033992"/>
              <a:gd name="connsiteY6" fmla="*/ 277693 h 1396958"/>
              <a:gd name="connsiteX0" fmla="*/ 0 w 2033992"/>
              <a:gd name="connsiteY0" fmla="*/ 277693 h 1396958"/>
              <a:gd name="connsiteX1" fmla="*/ 150985 w 2033992"/>
              <a:gd name="connsiteY1" fmla="*/ 0 h 1396958"/>
              <a:gd name="connsiteX2" fmla="*/ 2033992 w 2033992"/>
              <a:gd name="connsiteY2" fmla="*/ 202301 h 1396958"/>
              <a:gd name="connsiteX3" fmla="*/ 1917939 w 2033992"/>
              <a:gd name="connsiteY3" fmla="*/ 771307 h 1396958"/>
              <a:gd name="connsiteX4" fmla="*/ 1621299 w 2033992"/>
              <a:gd name="connsiteY4" fmla="*/ 1396958 h 1396958"/>
              <a:gd name="connsiteX5" fmla="*/ 854991 w 2033992"/>
              <a:gd name="connsiteY5" fmla="*/ 1024724 h 1396958"/>
              <a:gd name="connsiteX6" fmla="*/ 0 w 2033992"/>
              <a:gd name="connsiteY6" fmla="*/ 277693 h 1396958"/>
              <a:gd name="connsiteX0" fmla="*/ 35132 w 1883007"/>
              <a:gd name="connsiteY0" fmla="*/ 180589 h 1396958"/>
              <a:gd name="connsiteX1" fmla="*/ 0 w 1883007"/>
              <a:gd name="connsiteY1" fmla="*/ 0 h 1396958"/>
              <a:gd name="connsiteX2" fmla="*/ 1883007 w 1883007"/>
              <a:gd name="connsiteY2" fmla="*/ 202301 h 1396958"/>
              <a:gd name="connsiteX3" fmla="*/ 1766954 w 1883007"/>
              <a:gd name="connsiteY3" fmla="*/ 771307 h 1396958"/>
              <a:gd name="connsiteX4" fmla="*/ 1470314 w 1883007"/>
              <a:gd name="connsiteY4" fmla="*/ 1396958 h 1396958"/>
              <a:gd name="connsiteX5" fmla="*/ 704006 w 1883007"/>
              <a:gd name="connsiteY5" fmla="*/ 1024724 h 1396958"/>
              <a:gd name="connsiteX6" fmla="*/ 35132 w 1883007"/>
              <a:gd name="connsiteY6" fmla="*/ 180589 h 1396958"/>
              <a:gd name="connsiteX0" fmla="*/ 0 w 1847875"/>
              <a:gd name="connsiteY0" fmla="*/ 196773 h 1413142"/>
              <a:gd name="connsiteX1" fmla="*/ 830716 w 1847875"/>
              <a:gd name="connsiteY1" fmla="*/ 0 h 1413142"/>
              <a:gd name="connsiteX2" fmla="*/ 1847875 w 1847875"/>
              <a:gd name="connsiteY2" fmla="*/ 218485 h 1413142"/>
              <a:gd name="connsiteX3" fmla="*/ 1731822 w 1847875"/>
              <a:gd name="connsiteY3" fmla="*/ 787491 h 1413142"/>
              <a:gd name="connsiteX4" fmla="*/ 1435182 w 1847875"/>
              <a:gd name="connsiteY4" fmla="*/ 1413142 h 1413142"/>
              <a:gd name="connsiteX5" fmla="*/ 668874 w 1847875"/>
              <a:gd name="connsiteY5" fmla="*/ 1040908 h 1413142"/>
              <a:gd name="connsiteX6" fmla="*/ 0 w 1847875"/>
              <a:gd name="connsiteY6" fmla="*/ 196773 h 1413142"/>
              <a:gd name="connsiteX0" fmla="*/ 0 w 1936888"/>
              <a:gd name="connsiteY0" fmla="*/ 59208 h 1413142"/>
              <a:gd name="connsiteX1" fmla="*/ 919729 w 1936888"/>
              <a:gd name="connsiteY1" fmla="*/ 0 h 1413142"/>
              <a:gd name="connsiteX2" fmla="*/ 1936888 w 1936888"/>
              <a:gd name="connsiteY2" fmla="*/ 218485 h 1413142"/>
              <a:gd name="connsiteX3" fmla="*/ 1820835 w 1936888"/>
              <a:gd name="connsiteY3" fmla="*/ 787491 h 1413142"/>
              <a:gd name="connsiteX4" fmla="*/ 1524195 w 1936888"/>
              <a:gd name="connsiteY4" fmla="*/ 1413142 h 1413142"/>
              <a:gd name="connsiteX5" fmla="*/ 757887 w 1936888"/>
              <a:gd name="connsiteY5" fmla="*/ 1040908 h 1413142"/>
              <a:gd name="connsiteX6" fmla="*/ 0 w 1936888"/>
              <a:gd name="connsiteY6" fmla="*/ 59208 h 1413142"/>
              <a:gd name="connsiteX0" fmla="*/ 0 w 1936888"/>
              <a:gd name="connsiteY0" fmla="*/ 59208 h 1413142"/>
              <a:gd name="connsiteX1" fmla="*/ 919729 w 1936888"/>
              <a:gd name="connsiteY1" fmla="*/ 0 h 1413142"/>
              <a:gd name="connsiteX2" fmla="*/ 1936888 w 1936888"/>
              <a:gd name="connsiteY2" fmla="*/ 218485 h 1413142"/>
              <a:gd name="connsiteX3" fmla="*/ 1820835 w 1936888"/>
              <a:gd name="connsiteY3" fmla="*/ 787491 h 1413142"/>
              <a:gd name="connsiteX4" fmla="*/ 1524195 w 1936888"/>
              <a:gd name="connsiteY4" fmla="*/ 1413142 h 1413142"/>
              <a:gd name="connsiteX5" fmla="*/ 757887 w 1936888"/>
              <a:gd name="connsiteY5" fmla="*/ 1040908 h 1413142"/>
              <a:gd name="connsiteX6" fmla="*/ 0 w 1936888"/>
              <a:gd name="connsiteY6" fmla="*/ 59208 h 1413142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62800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62800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38523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38523 h 1435034"/>
              <a:gd name="connsiteX6" fmla="*/ 0 w 1936888"/>
              <a:gd name="connsiteY6" fmla="*/ 81100 h 1435034"/>
              <a:gd name="connsiteX0" fmla="*/ 0 w 1679084"/>
              <a:gd name="connsiteY0" fmla="*/ 167535 h 1420764"/>
              <a:gd name="connsiteX1" fmla="*/ 661925 w 1679084"/>
              <a:gd name="connsiteY1" fmla="*/ 7622 h 1420764"/>
              <a:gd name="connsiteX2" fmla="*/ 1679084 w 1679084"/>
              <a:gd name="connsiteY2" fmla="*/ 226107 h 1420764"/>
              <a:gd name="connsiteX3" fmla="*/ 1563031 w 1679084"/>
              <a:gd name="connsiteY3" fmla="*/ 795113 h 1420764"/>
              <a:gd name="connsiteX4" fmla="*/ 1266391 w 1679084"/>
              <a:gd name="connsiteY4" fmla="*/ 1420764 h 1420764"/>
              <a:gd name="connsiteX5" fmla="*/ 500083 w 1679084"/>
              <a:gd name="connsiteY5" fmla="*/ 1024253 h 1420764"/>
              <a:gd name="connsiteX6" fmla="*/ 0 w 1679084"/>
              <a:gd name="connsiteY6" fmla="*/ 167535 h 1420764"/>
              <a:gd name="connsiteX0" fmla="*/ 0 w 1679084"/>
              <a:gd name="connsiteY0" fmla="*/ 67569 h 1320798"/>
              <a:gd name="connsiteX1" fmla="*/ 1679084 w 1679084"/>
              <a:gd name="connsiteY1" fmla="*/ 126141 h 1320798"/>
              <a:gd name="connsiteX2" fmla="*/ 1563031 w 1679084"/>
              <a:gd name="connsiteY2" fmla="*/ 695147 h 1320798"/>
              <a:gd name="connsiteX3" fmla="*/ 1266391 w 1679084"/>
              <a:gd name="connsiteY3" fmla="*/ 1320798 h 1320798"/>
              <a:gd name="connsiteX4" fmla="*/ 500083 w 1679084"/>
              <a:gd name="connsiteY4" fmla="*/ 924287 h 1320798"/>
              <a:gd name="connsiteX5" fmla="*/ 0 w 1679084"/>
              <a:gd name="connsiteY5" fmla="*/ 67569 h 1320798"/>
              <a:gd name="connsiteX0" fmla="*/ 0 w 1563031"/>
              <a:gd name="connsiteY0" fmla="*/ 43640 h 1296869"/>
              <a:gd name="connsiteX1" fmla="*/ 1493787 w 1563031"/>
              <a:gd name="connsiteY1" fmla="*/ 219030 h 1296869"/>
              <a:gd name="connsiteX2" fmla="*/ 1563031 w 1563031"/>
              <a:gd name="connsiteY2" fmla="*/ 671218 h 1296869"/>
              <a:gd name="connsiteX3" fmla="*/ 1266391 w 1563031"/>
              <a:gd name="connsiteY3" fmla="*/ 1296869 h 1296869"/>
              <a:gd name="connsiteX4" fmla="*/ 500083 w 1563031"/>
              <a:gd name="connsiteY4" fmla="*/ 900358 h 1296869"/>
              <a:gd name="connsiteX5" fmla="*/ 0 w 1563031"/>
              <a:gd name="connsiteY5" fmla="*/ 43640 h 1296869"/>
              <a:gd name="connsiteX0" fmla="*/ 0 w 1563031"/>
              <a:gd name="connsiteY0" fmla="*/ 43640 h 1296869"/>
              <a:gd name="connsiteX1" fmla="*/ 1493787 w 1563031"/>
              <a:gd name="connsiteY1" fmla="*/ 219030 h 1296869"/>
              <a:gd name="connsiteX2" fmla="*/ 1563031 w 1563031"/>
              <a:gd name="connsiteY2" fmla="*/ 671218 h 1296869"/>
              <a:gd name="connsiteX3" fmla="*/ 1266391 w 1563031"/>
              <a:gd name="connsiteY3" fmla="*/ 1296869 h 1296869"/>
              <a:gd name="connsiteX4" fmla="*/ 0 w 1563031"/>
              <a:gd name="connsiteY4" fmla="*/ 43640 h 1296869"/>
              <a:gd name="connsiteX0" fmla="*/ 0 w 1563031"/>
              <a:gd name="connsiteY0" fmla="*/ 43640 h 1131713"/>
              <a:gd name="connsiteX1" fmla="*/ 1493787 w 1563031"/>
              <a:gd name="connsiteY1" fmla="*/ 219030 h 1131713"/>
              <a:gd name="connsiteX2" fmla="*/ 1563031 w 1563031"/>
              <a:gd name="connsiteY2" fmla="*/ 671218 h 1131713"/>
              <a:gd name="connsiteX3" fmla="*/ 1258334 w 1563031"/>
              <a:gd name="connsiteY3" fmla="*/ 1131713 h 1131713"/>
              <a:gd name="connsiteX4" fmla="*/ 0 w 1563031"/>
              <a:gd name="connsiteY4" fmla="*/ 43640 h 1131713"/>
              <a:gd name="connsiteX0" fmla="*/ 0 w 1493787"/>
              <a:gd name="connsiteY0" fmla="*/ 43640 h 1131713"/>
              <a:gd name="connsiteX1" fmla="*/ 1493787 w 1493787"/>
              <a:gd name="connsiteY1" fmla="*/ 219030 h 1131713"/>
              <a:gd name="connsiteX2" fmla="*/ 1258334 w 1493787"/>
              <a:gd name="connsiteY2" fmla="*/ 1131713 h 1131713"/>
              <a:gd name="connsiteX3" fmla="*/ 0 w 1493787"/>
              <a:gd name="connsiteY3" fmla="*/ 43640 h 1131713"/>
              <a:gd name="connsiteX0" fmla="*/ 0 w 1493787"/>
              <a:gd name="connsiteY0" fmla="*/ 43640 h 1131713"/>
              <a:gd name="connsiteX1" fmla="*/ 1493787 w 1493787"/>
              <a:gd name="connsiteY1" fmla="*/ 219030 h 1131713"/>
              <a:gd name="connsiteX2" fmla="*/ 1258334 w 1493787"/>
              <a:gd name="connsiteY2" fmla="*/ 1131713 h 1131713"/>
              <a:gd name="connsiteX3" fmla="*/ 0 w 1493787"/>
              <a:gd name="connsiteY3" fmla="*/ 43640 h 1131713"/>
              <a:gd name="connsiteX0" fmla="*/ 0 w 1493787"/>
              <a:gd name="connsiteY0" fmla="*/ 43640 h 1131713"/>
              <a:gd name="connsiteX1" fmla="*/ 1493787 w 1493787"/>
              <a:gd name="connsiteY1" fmla="*/ 219030 h 1131713"/>
              <a:gd name="connsiteX2" fmla="*/ 1258334 w 1493787"/>
              <a:gd name="connsiteY2" fmla="*/ 1131713 h 1131713"/>
              <a:gd name="connsiteX3" fmla="*/ 0 w 1493787"/>
              <a:gd name="connsiteY3" fmla="*/ 43640 h 1131713"/>
              <a:gd name="connsiteX0" fmla="*/ 0 w 1493787"/>
              <a:gd name="connsiteY0" fmla="*/ 18245 h 1106318"/>
              <a:gd name="connsiteX1" fmla="*/ 1493787 w 1493787"/>
              <a:gd name="connsiteY1" fmla="*/ 193635 h 1106318"/>
              <a:gd name="connsiteX2" fmla="*/ 1258334 w 1493787"/>
              <a:gd name="connsiteY2" fmla="*/ 1106318 h 1106318"/>
              <a:gd name="connsiteX3" fmla="*/ 0 w 1493787"/>
              <a:gd name="connsiteY3" fmla="*/ 18245 h 1106318"/>
              <a:gd name="connsiteX0" fmla="*/ 0 w 1493787"/>
              <a:gd name="connsiteY0" fmla="*/ 15319 h 1103392"/>
              <a:gd name="connsiteX1" fmla="*/ 1493787 w 1493787"/>
              <a:gd name="connsiteY1" fmla="*/ 190709 h 1103392"/>
              <a:gd name="connsiteX2" fmla="*/ 1258334 w 1493787"/>
              <a:gd name="connsiteY2" fmla="*/ 1103392 h 1103392"/>
              <a:gd name="connsiteX3" fmla="*/ 0 w 1493787"/>
              <a:gd name="connsiteY3" fmla="*/ 15319 h 1103392"/>
              <a:gd name="connsiteX0" fmla="*/ 0 w 1493787"/>
              <a:gd name="connsiteY0" fmla="*/ 15629 h 1103702"/>
              <a:gd name="connsiteX1" fmla="*/ 1493787 w 1493787"/>
              <a:gd name="connsiteY1" fmla="*/ 191019 h 1103702"/>
              <a:gd name="connsiteX2" fmla="*/ 1258334 w 1493787"/>
              <a:gd name="connsiteY2" fmla="*/ 1103702 h 1103702"/>
              <a:gd name="connsiteX3" fmla="*/ 0 w 1493787"/>
              <a:gd name="connsiteY3" fmla="*/ 15629 h 1103702"/>
              <a:gd name="connsiteX0" fmla="*/ 0 w 1493787"/>
              <a:gd name="connsiteY0" fmla="*/ 15629 h 1103702"/>
              <a:gd name="connsiteX1" fmla="*/ 1493787 w 1493787"/>
              <a:gd name="connsiteY1" fmla="*/ 191019 h 1103702"/>
              <a:gd name="connsiteX2" fmla="*/ 1258334 w 1493787"/>
              <a:gd name="connsiteY2" fmla="*/ 1103702 h 1103702"/>
              <a:gd name="connsiteX3" fmla="*/ 0 w 1493787"/>
              <a:gd name="connsiteY3" fmla="*/ 15629 h 1103702"/>
              <a:gd name="connsiteX0" fmla="*/ 0 w 1505872"/>
              <a:gd name="connsiteY0" fmla="*/ 15297 h 1103370"/>
              <a:gd name="connsiteX1" fmla="*/ 1505872 w 1505872"/>
              <a:gd name="connsiteY1" fmla="*/ 194715 h 1103370"/>
              <a:gd name="connsiteX2" fmla="*/ 1258334 w 1505872"/>
              <a:gd name="connsiteY2" fmla="*/ 1103370 h 1103370"/>
              <a:gd name="connsiteX3" fmla="*/ 0 w 1505872"/>
              <a:gd name="connsiteY3" fmla="*/ 15297 h 1103370"/>
              <a:gd name="connsiteX0" fmla="*/ 0 w 1505872"/>
              <a:gd name="connsiteY0" fmla="*/ 15297 h 1103370"/>
              <a:gd name="connsiteX1" fmla="*/ 1505872 w 1505872"/>
              <a:gd name="connsiteY1" fmla="*/ 194715 h 1103370"/>
              <a:gd name="connsiteX2" fmla="*/ 1258334 w 1505872"/>
              <a:gd name="connsiteY2" fmla="*/ 1103370 h 1103370"/>
              <a:gd name="connsiteX3" fmla="*/ 0 w 1505872"/>
              <a:gd name="connsiteY3" fmla="*/ 15297 h 1103370"/>
              <a:gd name="connsiteX0" fmla="*/ 0 w 1505872"/>
              <a:gd name="connsiteY0" fmla="*/ 15297 h 1103370"/>
              <a:gd name="connsiteX1" fmla="*/ 1505872 w 1505872"/>
              <a:gd name="connsiteY1" fmla="*/ 194715 h 1103370"/>
              <a:gd name="connsiteX2" fmla="*/ 1258334 w 1505872"/>
              <a:gd name="connsiteY2" fmla="*/ 1103370 h 1103370"/>
              <a:gd name="connsiteX3" fmla="*/ 0 w 1505872"/>
              <a:gd name="connsiteY3" fmla="*/ 15297 h 1103370"/>
              <a:gd name="connsiteX0" fmla="*/ 0 w 1509900"/>
              <a:gd name="connsiteY0" fmla="*/ 14977 h 1107078"/>
              <a:gd name="connsiteX1" fmla="*/ 1509900 w 1509900"/>
              <a:gd name="connsiteY1" fmla="*/ 198423 h 1107078"/>
              <a:gd name="connsiteX2" fmla="*/ 1262362 w 1509900"/>
              <a:gd name="connsiteY2" fmla="*/ 1107078 h 1107078"/>
              <a:gd name="connsiteX3" fmla="*/ 0 w 1509900"/>
              <a:gd name="connsiteY3" fmla="*/ 14977 h 1107078"/>
              <a:gd name="connsiteX0" fmla="*/ 0 w 1509900"/>
              <a:gd name="connsiteY0" fmla="*/ 14977 h 1103049"/>
              <a:gd name="connsiteX1" fmla="*/ 1509900 w 1509900"/>
              <a:gd name="connsiteY1" fmla="*/ 198423 h 1103049"/>
              <a:gd name="connsiteX2" fmla="*/ 1258333 w 1509900"/>
              <a:gd name="connsiteY2" fmla="*/ 1103049 h 1103049"/>
              <a:gd name="connsiteX3" fmla="*/ 0 w 1509900"/>
              <a:gd name="connsiteY3" fmla="*/ 14977 h 11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900" h="1103049">
                <a:moveTo>
                  <a:pt x="0" y="14977"/>
                </a:moveTo>
                <a:cubicBezTo>
                  <a:pt x="538896" y="-45540"/>
                  <a:pt x="1193000" y="89799"/>
                  <a:pt x="1509900" y="198423"/>
                </a:cubicBezTo>
                <a:cubicBezTo>
                  <a:pt x="1463642" y="555017"/>
                  <a:pt x="1389183" y="766596"/>
                  <a:pt x="1258333" y="1103049"/>
                </a:cubicBezTo>
                <a:cubicBezTo>
                  <a:pt x="593168" y="776612"/>
                  <a:pt x="205951" y="341415"/>
                  <a:pt x="0" y="14977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75562D-8BE4-4E07-BD9B-7CEBE40A1A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7375" y="254001"/>
            <a:ext cx="5427663" cy="1186382"/>
          </a:xfrm>
        </p:spPr>
        <p:txBody>
          <a:bodyPr lIns="0" tIns="0" rIns="0" bIns="0" anchor="t" anchorCtr="0"/>
          <a:lstStyle>
            <a:lvl1pPr algn="ctr">
              <a:defRPr sz="2600"/>
            </a:lvl1pPr>
          </a:lstStyle>
          <a:p>
            <a:r>
              <a:rPr lang="sv-SE" dirty="0"/>
              <a:t>Presentation titel</a:t>
            </a:r>
            <a:endParaRPr lang="sv-SE" noProof="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B9F56F-2AD1-42EA-A8BF-E10C61A55E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52700" y="941388"/>
            <a:ext cx="4038600" cy="814387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Titel, Svenska Bankföreningen</a:t>
            </a:r>
          </a:p>
          <a:p>
            <a:r>
              <a:rPr lang="sv-SE" dirty="0"/>
              <a:t>2025-01-01</a:t>
            </a:r>
          </a:p>
        </p:txBody>
      </p:sp>
      <p:sp>
        <p:nvSpPr>
          <p:cNvPr id="15" name="Platshållare för bild 10">
            <a:extLst>
              <a:ext uri="{FF2B5EF4-FFF2-40B4-BE49-F238E27FC236}">
                <a16:creationId xmlns:a16="http://schemas.microsoft.com/office/drawing/2014/main" id="{C275E1C4-B0A0-4D03-84CE-A193C1A7A3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8984" y="4101084"/>
            <a:ext cx="1954891" cy="1044835"/>
          </a:xfrm>
          <a:custGeom>
            <a:avLst/>
            <a:gdLst>
              <a:gd name="connsiteX0" fmla="*/ 0 w 2071688"/>
              <a:gd name="connsiteY0" fmla="*/ 658019 h 1316038"/>
              <a:gd name="connsiteX1" fmla="*/ 329010 w 2071688"/>
              <a:gd name="connsiteY1" fmla="*/ 0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071688"/>
              <a:gd name="connsiteY0" fmla="*/ 658019 h 1316038"/>
              <a:gd name="connsiteX1" fmla="*/ 563679 w 2071688"/>
              <a:gd name="connsiteY1" fmla="*/ 56645 h 1316038"/>
              <a:gd name="connsiteX2" fmla="*/ 1742679 w 2071688"/>
              <a:gd name="connsiteY2" fmla="*/ 0 h 1316038"/>
              <a:gd name="connsiteX3" fmla="*/ 2071688 w 2071688"/>
              <a:gd name="connsiteY3" fmla="*/ 658019 h 1316038"/>
              <a:gd name="connsiteX4" fmla="*/ 1742679 w 2071688"/>
              <a:gd name="connsiteY4" fmla="*/ 1316038 h 1316038"/>
              <a:gd name="connsiteX5" fmla="*/ 329010 w 2071688"/>
              <a:gd name="connsiteY5" fmla="*/ 1316038 h 1316038"/>
              <a:gd name="connsiteX6" fmla="*/ 0 w 2071688"/>
              <a:gd name="connsiteY6" fmla="*/ 658019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377562 w 2120240"/>
              <a:gd name="connsiteY5" fmla="*/ 1316038 h 1316038"/>
              <a:gd name="connsiteX6" fmla="*/ 0 w 2120240"/>
              <a:gd name="connsiteY6" fmla="*/ 463810 h 1316038"/>
              <a:gd name="connsiteX0" fmla="*/ 0 w 2120240"/>
              <a:gd name="connsiteY0" fmla="*/ 463810 h 1316038"/>
              <a:gd name="connsiteX1" fmla="*/ 612231 w 2120240"/>
              <a:gd name="connsiteY1" fmla="*/ 56645 h 1316038"/>
              <a:gd name="connsiteX2" fmla="*/ 1791231 w 2120240"/>
              <a:gd name="connsiteY2" fmla="*/ 0 h 1316038"/>
              <a:gd name="connsiteX3" fmla="*/ 2120240 w 2120240"/>
              <a:gd name="connsiteY3" fmla="*/ 658019 h 1316038"/>
              <a:gd name="connsiteX4" fmla="*/ 1791231 w 2120240"/>
              <a:gd name="connsiteY4" fmla="*/ 1316038 h 1316038"/>
              <a:gd name="connsiteX5" fmla="*/ 207629 w 2120240"/>
              <a:gd name="connsiteY5" fmla="*/ 1243210 h 1316038"/>
              <a:gd name="connsiteX6" fmla="*/ 0 w 2120240"/>
              <a:gd name="connsiteY6" fmla="*/ 463810 h 1316038"/>
              <a:gd name="connsiteX0" fmla="*/ 0 w 2155373"/>
              <a:gd name="connsiteY0" fmla="*/ 463810 h 1372682"/>
              <a:gd name="connsiteX1" fmla="*/ 612231 w 2155373"/>
              <a:gd name="connsiteY1" fmla="*/ 56645 h 1372682"/>
              <a:gd name="connsiteX2" fmla="*/ 1791231 w 2155373"/>
              <a:gd name="connsiteY2" fmla="*/ 0 h 1372682"/>
              <a:gd name="connsiteX3" fmla="*/ 2120240 w 2155373"/>
              <a:gd name="connsiteY3" fmla="*/ 658019 h 1372682"/>
              <a:gd name="connsiteX4" fmla="*/ 2155373 w 2155373"/>
              <a:gd name="connsiteY4" fmla="*/ 1372682 h 1372682"/>
              <a:gd name="connsiteX5" fmla="*/ 207629 w 2155373"/>
              <a:gd name="connsiteY5" fmla="*/ 1243210 h 1372682"/>
              <a:gd name="connsiteX6" fmla="*/ 0 w 2155373"/>
              <a:gd name="connsiteY6" fmla="*/ 463810 h 1372682"/>
              <a:gd name="connsiteX0" fmla="*/ 0 w 2155373"/>
              <a:gd name="connsiteY0" fmla="*/ 868411 h 1777283"/>
              <a:gd name="connsiteX1" fmla="*/ 612231 w 2155373"/>
              <a:gd name="connsiteY1" fmla="*/ 461246 h 1777283"/>
              <a:gd name="connsiteX2" fmla="*/ 1855967 w 2155373"/>
              <a:gd name="connsiteY2" fmla="*/ 0 h 1777283"/>
              <a:gd name="connsiteX3" fmla="*/ 2120240 w 2155373"/>
              <a:gd name="connsiteY3" fmla="*/ 1062620 h 1777283"/>
              <a:gd name="connsiteX4" fmla="*/ 2155373 w 2155373"/>
              <a:gd name="connsiteY4" fmla="*/ 1777283 h 1777283"/>
              <a:gd name="connsiteX5" fmla="*/ 207629 w 2155373"/>
              <a:gd name="connsiteY5" fmla="*/ 1647811 h 1777283"/>
              <a:gd name="connsiteX6" fmla="*/ 0 w 2155373"/>
              <a:gd name="connsiteY6" fmla="*/ 868411 h 1777283"/>
              <a:gd name="connsiteX0" fmla="*/ 0 w 2120240"/>
              <a:gd name="connsiteY0" fmla="*/ 868411 h 1987676"/>
              <a:gd name="connsiteX1" fmla="*/ 612231 w 2120240"/>
              <a:gd name="connsiteY1" fmla="*/ 461246 h 1987676"/>
              <a:gd name="connsiteX2" fmla="*/ 1855967 w 2120240"/>
              <a:gd name="connsiteY2" fmla="*/ 0 h 1987676"/>
              <a:gd name="connsiteX3" fmla="*/ 2120240 w 2120240"/>
              <a:gd name="connsiteY3" fmla="*/ 1062620 h 1987676"/>
              <a:gd name="connsiteX4" fmla="*/ 1621299 w 2120240"/>
              <a:gd name="connsiteY4" fmla="*/ 1987676 h 1987676"/>
              <a:gd name="connsiteX5" fmla="*/ 207629 w 2120240"/>
              <a:gd name="connsiteY5" fmla="*/ 1647811 h 1987676"/>
              <a:gd name="connsiteX6" fmla="*/ 0 w 2120240"/>
              <a:gd name="connsiteY6" fmla="*/ 868411 h 1987676"/>
              <a:gd name="connsiteX0" fmla="*/ 0 w 1917939"/>
              <a:gd name="connsiteY0" fmla="*/ 868411 h 1987676"/>
              <a:gd name="connsiteX1" fmla="*/ 612231 w 1917939"/>
              <a:gd name="connsiteY1" fmla="*/ 461246 h 1987676"/>
              <a:gd name="connsiteX2" fmla="*/ 1855967 w 1917939"/>
              <a:gd name="connsiteY2" fmla="*/ 0 h 1987676"/>
              <a:gd name="connsiteX3" fmla="*/ 1917939 w 1917939"/>
              <a:gd name="connsiteY3" fmla="*/ 1362025 h 1987676"/>
              <a:gd name="connsiteX4" fmla="*/ 1621299 w 1917939"/>
              <a:gd name="connsiteY4" fmla="*/ 1987676 h 1987676"/>
              <a:gd name="connsiteX5" fmla="*/ 207629 w 1917939"/>
              <a:gd name="connsiteY5" fmla="*/ 1647811 h 1987676"/>
              <a:gd name="connsiteX6" fmla="*/ 0 w 1917939"/>
              <a:gd name="connsiteY6" fmla="*/ 868411 h 1987676"/>
              <a:gd name="connsiteX0" fmla="*/ 0 w 2033992"/>
              <a:gd name="connsiteY0" fmla="*/ 407165 h 1526430"/>
              <a:gd name="connsiteX1" fmla="*/ 612231 w 2033992"/>
              <a:gd name="connsiteY1" fmla="*/ 0 h 1526430"/>
              <a:gd name="connsiteX2" fmla="*/ 2033992 w 2033992"/>
              <a:gd name="connsiteY2" fmla="*/ 331773 h 1526430"/>
              <a:gd name="connsiteX3" fmla="*/ 1917939 w 2033992"/>
              <a:gd name="connsiteY3" fmla="*/ 900779 h 1526430"/>
              <a:gd name="connsiteX4" fmla="*/ 1621299 w 2033992"/>
              <a:gd name="connsiteY4" fmla="*/ 1526430 h 1526430"/>
              <a:gd name="connsiteX5" fmla="*/ 207629 w 2033992"/>
              <a:gd name="connsiteY5" fmla="*/ 1186565 h 1526430"/>
              <a:gd name="connsiteX6" fmla="*/ 0 w 2033992"/>
              <a:gd name="connsiteY6" fmla="*/ 407165 h 1526430"/>
              <a:gd name="connsiteX0" fmla="*/ 0 w 2033992"/>
              <a:gd name="connsiteY0" fmla="*/ 277693 h 1396958"/>
              <a:gd name="connsiteX1" fmla="*/ 150985 w 2033992"/>
              <a:gd name="connsiteY1" fmla="*/ 0 h 1396958"/>
              <a:gd name="connsiteX2" fmla="*/ 2033992 w 2033992"/>
              <a:gd name="connsiteY2" fmla="*/ 202301 h 1396958"/>
              <a:gd name="connsiteX3" fmla="*/ 1917939 w 2033992"/>
              <a:gd name="connsiteY3" fmla="*/ 771307 h 1396958"/>
              <a:gd name="connsiteX4" fmla="*/ 1621299 w 2033992"/>
              <a:gd name="connsiteY4" fmla="*/ 1396958 h 1396958"/>
              <a:gd name="connsiteX5" fmla="*/ 207629 w 2033992"/>
              <a:gd name="connsiteY5" fmla="*/ 1057093 h 1396958"/>
              <a:gd name="connsiteX6" fmla="*/ 0 w 2033992"/>
              <a:gd name="connsiteY6" fmla="*/ 277693 h 1396958"/>
              <a:gd name="connsiteX0" fmla="*/ 0 w 2033992"/>
              <a:gd name="connsiteY0" fmla="*/ 277693 h 1396958"/>
              <a:gd name="connsiteX1" fmla="*/ 150985 w 2033992"/>
              <a:gd name="connsiteY1" fmla="*/ 0 h 1396958"/>
              <a:gd name="connsiteX2" fmla="*/ 2033992 w 2033992"/>
              <a:gd name="connsiteY2" fmla="*/ 202301 h 1396958"/>
              <a:gd name="connsiteX3" fmla="*/ 1917939 w 2033992"/>
              <a:gd name="connsiteY3" fmla="*/ 771307 h 1396958"/>
              <a:gd name="connsiteX4" fmla="*/ 1621299 w 2033992"/>
              <a:gd name="connsiteY4" fmla="*/ 1396958 h 1396958"/>
              <a:gd name="connsiteX5" fmla="*/ 854991 w 2033992"/>
              <a:gd name="connsiteY5" fmla="*/ 1024724 h 1396958"/>
              <a:gd name="connsiteX6" fmla="*/ 0 w 2033992"/>
              <a:gd name="connsiteY6" fmla="*/ 277693 h 1396958"/>
              <a:gd name="connsiteX0" fmla="*/ 35132 w 1883007"/>
              <a:gd name="connsiteY0" fmla="*/ 180589 h 1396958"/>
              <a:gd name="connsiteX1" fmla="*/ 0 w 1883007"/>
              <a:gd name="connsiteY1" fmla="*/ 0 h 1396958"/>
              <a:gd name="connsiteX2" fmla="*/ 1883007 w 1883007"/>
              <a:gd name="connsiteY2" fmla="*/ 202301 h 1396958"/>
              <a:gd name="connsiteX3" fmla="*/ 1766954 w 1883007"/>
              <a:gd name="connsiteY3" fmla="*/ 771307 h 1396958"/>
              <a:gd name="connsiteX4" fmla="*/ 1470314 w 1883007"/>
              <a:gd name="connsiteY4" fmla="*/ 1396958 h 1396958"/>
              <a:gd name="connsiteX5" fmla="*/ 704006 w 1883007"/>
              <a:gd name="connsiteY5" fmla="*/ 1024724 h 1396958"/>
              <a:gd name="connsiteX6" fmla="*/ 35132 w 1883007"/>
              <a:gd name="connsiteY6" fmla="*/ 180589 h 1396958"/>
              <a:gd name="connsiteX0" fmla="*/ 0 w 1847875"/>
              <a:gd name="connsiteY0" fmla="*/ 196773 h 1413142"/>
              <a:gd name="connsiteX1" fmla="*/ 830716 w 1847875"/>
              <a:gd name="connsiteY1" fmla="*/ 0 h 1413142"/>
              <a:gd name="connsiteX2" fmla="*/ 1847875 w 1847875"/>
              <a:gd name="connsiteY2" fmla="*/ 218485 h 1413142"/>
              <a:gd name="connsiteX3" fmla="*/ 1731822 w 1847875"/>
              <a:gd name="connsiteY3" fmla="*/ 787491 h 1413142"/>
              <a:gd name="connsiteX4" fmla="*/ 1435182 w 1847875"/>
              <a:gd name="connsiteY4" fmla="*/ 1413142 h 1413142"/>
              <a:gd name="connsiteX5" fmla="*/ 668874 w 1847875"/>
              <a:gd name="connsiteY5" fmla="*/ 1040908 h 1413142"/>
              <a:gd name="connsiteX6" fmla="*/ 0 w 1847875"/>
              <a:gd name="connsiteY6" fmla="*/ 196773 h 1413142"/>
              <a:gd name="connsiteX0" fmla="*/ 0 w 1936888"/>
              <a:gd name="connsiteY0" fmla="*/ 59208 h 1413142"/>
              <a:gd name="connsiteX1" fmla="*/ 919729 w 1936888"/>
              <a:gd name="connsiteY1" fmla="*/ 0 h 1413142"/>
              <a:gd name="connsiteX2" fmla="*/ 1936888 w 1936888"/>
              <a:gd name="connsiteY2" fmla="*/ 218485 h 1413142"/>
              <a:gd name="connsiteX3" fmla="*/ 1820835 w 1936888"/>
              <a:gd name="connsiteY3" fmla="*/ 787491 h 1413142"/>
              <a:gd name="connsiteX4" fmla="*/ 1524195 w 1936888"/>
              <a:gd name="connsiteY4" fmla="*/ 1413142 h 1413142"/>
              <a:gd name="connsiteX5" fmla="*/ 757887 w 1936888"/>
              <a:gd name="connsiteY5" fmla="*/ 1040908 h 1413142"/>
              <a:gd name="connsiteX6" fmla="*/ 0 w 1936888"/>
              <a:gd name="connsiteY6" fmla="*/ 59208 h 1413142"/>
              <a:gd name="connsiteX0" fmla="*/ 0 w 1936888"/>
              <a:gd name="connsiteY0" fmla="*/ 59208 h 1413142"/>
              <a:gd name="connsiteX1" fmla="*/ 919729 w 1936888"/>
              <a:gd name="connsiteY1" fmla="*/ 0 h 1413142"/>
              <a:gd name="connsiteX2" fmla="*/ 1936888 w 1936888"/>
              <a:gd name="connsiteY2" fmla="*/ 218485 h 1413142"/>
              <a:gd name="connsiteX3" fmla="*/ 1820835 w 1936888"/>
              <a:gd name="connsiteY3" fmla="*/ 787491 h 1413142"/>
              <a:gd name="connsiteX4" fmla="*/ 1524195 w 1936888"/>
              <a:gd name="connsiteY4" fmla="*/ 1413142 h 1413142"/>
              <a:gd name="connsiteX5" fmla="*/ 757887 w 1936888"/>
              <a:gd name="connsiteY5" fmla="*/ 1040908 h 1413142"/>
              <a:gd name="connsiteX6" fmla="*/ 0 w 1936888"/>
              <a:gd name="connsiteY6" fmla="*/ 59208 h 1413142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62800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62800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38523 h 1435034"/>
              <a:gd name="connsiteX6" fmla="*/ 0 w 1936888"/>
              <a:gd name="connsiteY6" fmla="*/ 81100 h 1435034"/>
              <a:gd name="connsiteX0" fmla="*/ 0 w 1936888"/>
              <a:gd name="connsiteY0" fmla="*/ 81100 h 1435034"/>
              <a:gd name="connsiteX1" fmla="*/ 919729 w 1936888"/>
              <a:gd name="connsiteY1" fmla="*/ 21892 h 1435034"/>
              <a:gd name="connsiteX2" fmla="*/ 1936888 w 1936888"/>
              <a:gd name="connsiteY2" fmla="*/ 240377 h 1435034"/>
              <a:gd name="connsiteX3" fmla="*/ 1820835 w 1936888"/>
              <a:gd name="connsiteY3" fmla="*/ 809383 h 1435034"/>
              <a:gd name="connsiteX4" fmla="*/ 1524195 w 1936888"/>
              <a:gd name="connsiteY4" fmla="*/ 1435034 h 1435034"/>
              <a:gd name="connsiteX5" fmla="*/ 757887 w 1936888"/>
              <a:gd name="connsiteY5" fmla="*/ 1038523 h 1435034"/>
              <a:gd name="connsiteX6" fmla="*/ 0 w 1936888"/>
              <a:gd name="connsiteY6" fmla="*/ 81100 h 1435034"/>
              <a:gd name="connsiteX0" fmla="*/ 0 w 1936888"/>
              <a:gd name="connsiteY0" fmla="*/ 99265 h 1453199"/>
              <a:gd name="connsiteX1" fmla="*/ 919729 w 1936888"/>
              <a:gd name="connsiteY1" fmla="*/ 15781 h 1453199"/>
              <a:gd name="connsiteX2" fmla="*/ 1936888 w 1936888"/>
              <a:gd name="connsiteY2" fmla="*/ 258542 h 1453199"/>
              <a:gd name="connsiteX3" fmla="*/ 1820835 w 1936888"/>
              <a:gd name="connsiteY3" fmla="*/ 827548 h 1453199"/>
              <a:gd name="connsiteX4" fmla="*/ 1524195 w 1936888"/>
              <a:gd name="connsiteY4" fmla="*/ 1453199 h 1453199"/>
              <a:gd name="connsiteX5" fmla="*/ 757887 w 1936888"/>
              <a:gd name="connsiteY5" fmla="*/ 1056688 h 1453199"/>
              <a:gd name="connsiteX6" fmla="*/ 0 w 1936888"/>
              <a:gd name="connsiteY6" fmla="*/ 99265 h 1453199"/>
              <a:gd name="connsiteX0" fmla="*/ 0 w 1936888"/>
              <a:gd name="connsiteY0" fmla="*/ 538653 h 1892587"/>
              <a:gd name="connsiteX1" fmla="*/ 288550 w 1936888"/>
              <a:gd name="connsiteY1" fmla="*/ 2015 h 1892587"/>
              <a:gd name="connsiteX2" fmla="*/ 1936888 w 1936888"/>
              <a:gd name="connsiteY2" fmla="*/ 697930 h 1892587"/>
              <a:gd name="connsiteX3" fmla="*/ 1820835 w 1936888"/>
              <a:gd name="connsiteY3" fmla="*/ 1266936 h 1892587"/>
              <a:gd name="connsiteX4" fmla="*/ 1524195 w 1936888"/>
              <a:gd name="connsiteY4" fmla="*/ 1892587 h 1892587"/>
              <a:gd name="connsiteX5" fmla="*/ 757887 w 1936888"/>
              <a:gd name="connsiteY5" fmla="*/ 1496076 h 1892587"/>
              <a:gd name="connsiteX6" fmla="*/ 0 w 1936888"/>
              <a:gd name="connsiteY6" fmla="*/ 538653 h 1892587"/>
              <a:gd name="connsiteX0" fmla="*/ 0 w 2123005"/>
              <a:gd name="connsiteY0" fmla="*/ 1209145 h 1891440"/>
              <a:gd name="connsiteX1" fmla="*/ 474667 w 2123005"/>
              <a:gd name="connsiteY1" fmla="*/ 868 h 1891440"/>
              <a:gd name="connsiteX2" fmla="*/ 2123005 w 2123005"/>
              <a:gd name="connsiteY2" fmla="*/ 696783 h 1891440"/>
              <a:gd name="connsiteX3" fmla="*/ 2006952 w 2123005"/>
              <a:gd name="connsiteY3" fmla="*/ 1265789 h 1891440"/>
              <a:gd name="connsiteX4" fmla="*/ 1710312 w 2123005"/>
              <a:gd name="connsiteY4" fmla="*/ 1891440 h 1891440"/>
              <a:gd name="connsiteX5" fmla="*/ 944004 w 2123005"/>
              <a:gd name="connsiteY5" fmla="*/ 1494929 h 1891440"/>
              <a:gd name="connsiteX6" fmla="*/ 0 w 2123005"/>
              <a:gd name="connsiteY6" fmla="*/ 1209145 h 1891440"/>
              <a:gd name="connsiteX0" fmla="*/ 0 w 2123005"/>
              <a:gd name="connsiteY0" fmla="*/ 1209889 h 1892184"/>
              <a:gd name="connsiteX1" fmla="*/ 474667 w 2123005"/>
              <a:gd name="connsiteY1" fmla="*/ 1612 h 1892184"/>
              <a:gd name="connsiteX2" fmla="*/ 2123005 w 2123005"/>
              <a:gd name="connsiteY2" fmla="*/ 697527 h 1892184"/>
              <a:gd name="connsiteX3" fmla="*/ 2006952 w 2123005"/>
              <a:gd name="connsiteY3" fmla="*/ 1266533 h 1892184"/>
              <a:gd name="connsiteX4" fmla="*/ 1710312 w 2123005"/>
              <a:gd name="connsiteY4" fmla="*/ 1892184 h 1892184"/>
              <a:gd name="connsiteX5" fmla="*/ 944004 w 2123005"/>
              <a:gd name="connsiteY5" fmla="*/ 1495673 h 1892184"/>
              <a:gd name="connsiteX6" fmla="*/ 0 w 2123005"/>
              <a:gd name="connsiteY6" fmla="*/ 1209889 h 1892184"/>
              <a:gd name="connsiteX0" fmla="*/ 0 w 2123005"/>
              <a:gd name="connsiteY0" fmla="*/ 1208277 h 1890572"/>
              <a:gd name="connsiteX1" fmla="*/ 474667 w 2123005"/>
              <a:gd name="connsiteY1" fmla="*/ 0 h 1890572"/>
              <a:gd name="connsiteX2" fmla="*/ 2123005 w 2123005"/>
              <a:gd name="connsiteY2" fmla="*/ 695915 h 1890572"/>
              <a:gd name="connsiteX3" fmla="*/ 2006952 w 2123005"/>
              <a:gd name="connsiteY3" fmla="*/ 1264921 h 1890572"/>
              <a:gd name="connsiteX4" fmla="*/ 1710312 w 2123005"/>
              <a:gd name="connsiteY4" fmla="*/ 1890572 h 1890572"/>
              <a:gd name="connsiteX5" fmla="*/ 944004 w 2123005"/>
              <a:gd name="connsiteY5" fmla="*/ 1494061 h 1890572"/>
              <a:gd name="connsiteX6" fmla="*/ 0 w 2123005"/>
              <a:gd name="connsiteY6" fmla="*/ 1208277 h 1890572"/>
              <a:gd name="connsiteX0" fmla="*/ 0 w 2123005"/>
              <a:gd name="connsiteY0" fmla="*/ 1208277 h 1890572"/>
              <a:gd name="connsiteX1" fmla="*/ 474667 w 2123005"/>
              <a:gd name="connsiteY1" fmla="*/ 0 h 1890572"/>
              <a:gd name="connsiteX2" fmla="*/ 2123005 w 2123005"/>
              <a:gd name="connsiteY2" fmla="*/ 695915 h 1890572"/>
              <a:gd name="connsiteX3" fmla="*/ 2006952 w 2123005"/>
              <a:gd name="connsiteY3" fmla="*/ 1264921 h 1890572"/>
              <a:gd name="connsiteX4" fmla="*/ 1710312 w 2123005"/>
              <a:gd name="connsiteY4" fmla="*/ 1890572 h 1890572"/>
              <a:gd name="connsiteX5" fmla="*/ 944004 w 2123005"/>
              <a:gd name="connsiteY5" fmla="*/ 1494061 h 1890572"/>
              <a:gd name="connsiteX6" fmla="*/ 0 w 2123005"/>
              <a:gd name="connsiteY6" fmla="*/ 1208277 h 1890572"/>
              <a:gd name="connsiteX0" fmla="*/ 0 w 2317214"/>
              <a:gd name="connsiteY0" fmla="*/ 1208277 h 1890572"/>
              <a:gd name="connsiteX1" fmla="*/ 474667 w 2317214"/>
              <a:gd name="connsiteY1" fmla="*/ 0 h 1890572"/>
              <a:gd name="connsiteX2" fmla="*/ 2317214 w 2317214"/>
              <a:gd name="connsiteY2" fmla="*/ 1246174 h 1890572"/>
              <a:gd name="connsiteX3" fmla="*/ 2006952 w 2317214"/>
              <a:gd name="connsiteY3" fmla="*/ 1264921 h 1890572"/>
              <a:gd name="connsiteX4" fmla="*/ 1710312 w 2317214"/>
              <a:gd name="connsiteY4" fmla="*/ 1890572 h 1890572"/>
              <a:gd name="connsiteX5" fmla="*/ 944004 w 2317214"/>
              <a:gd name="connsiteY5" fmla="*/ 1494061 h 1890572"/>
              <a:gd name="connsiteX6" fmla="*/ 0 w 2317214"/>
              <a:gd name="connsiteY6" fmla="*/ 1208277 h 1890572"/>
              <a:gd name="connsiteX0" fmla="*/ 0 w 2317214"/>
              <a:gd name="connsiteY0" fmla="*/ 1208277 h 1890572"/>
              <a:gd name="connsiteX1" fmla="*/ 474667 w 2317214"/>
              <a:gd name="connsiteY1" fmla="*/ 0 h 1890572"/>
              <a:gd name="connsiteX2" fmla="*/ 2317214 w 2317214"/>
              <a:gd name="connsiteY2" fmla="*/ 1246174 h 1890572"/>
              <a:gd name="connsiteX3" fmla="*/ 2006952 w 2317214"/>
              <a:gd name="connsiteY3" fmla="*/ 1264921 h 1890572"/>
              <a:gd name="connsiteX4" fmla="*/ 1710312 w 2317214"/>
              <a:gd name="connsiteY4" fmla="*/ 1890572 h 1890572"/>
              <a:gd name="connsiteX5" fmla="*/ 944004 w 2317214"/>
              <a:gd name="connsiteY5" fmla="*/ 1494061 h 1890572"/>
              <a:gd name="connsiteX6" fmla="*/ 0 w 2317214"/>
              <a:gd name="connsiteY6" fmla="*/ 1208277 h 1890572"/>
              <a:gd name="connsiteX0" fmla="*/ 0 w 2317214"/>
              <a:gd name="connsiteY0" fmla="*/ 1208277 h 1494061"/>
              <a:gd name="connsiteX1" fmla="*/ 474667 w 2317214"/>
              <a:gd name="connsiteY1" fmla="*/ 0 h 1494061"/>
              <a:gd name="connsiteX2" fmla="*/ 2317214 w 2317214"/>
              <a:gd name="connsiteY2" fmla="*/ 1246174 h 1494061"/>
              <a:gd name="connsiteX3" fmla="*/ 2006952 w 2317214"/>
              <a:gd name="connsiteY3" fmla="*/ 1264921 h 1494061"/>
              <a:gd name="connsiteX4" fmla="*/ 944004 w 2317214"/>
              <a:gd name="connsiteY4" fmla="*/ 1494061 h 1494061"/>
              <a:gd name="connsiteX5" fmla="*/ 0 w 2317214"/>
              <a:gd name="connsiteY5" fmla="*/ 1208277 h 1494061"/>
              <a:gd name="connsiteX0" fmla="*/ 0 w 2317214"/>
              <a:gd name="connsiteY0" fmla="*/ 1208277 h 1494061"/>
              <a:gd name="connsiteX1" fmla="*/ 474667 w 2317214"/>
              <a:gd name="connsiteY1" fmla="*/ 0 h 1494061"/>
              <a:gd name="connsiteX2" fmla="*/ 2317214 w 2317214"/>
              <a:gd name="connsiteY2" fmla="*/ 1246174 h 1494061"/>
              <a:gd name="connsiteX3" fmla="*/ 944004 w 2317214"/>
              <a:gd name="connsiteY3" fmla="*/ 1494061 h 1494061"/>
              <a:gd name="connsiteX4" fmla="*/ 0 w 2317214"/>
              <a:gd name="connsiteY4" fmla="*/ 1208277 h 1494061"/>
              <a:gd name="connsiteX0" fmla="*/ 0 w 2317214"/>
              <a:gd name="connsiteY0" fmla="*/ 1208277 h 1246174"/>
              <a:gd name="connsiteX1" fmla="*/ 474667 w 2317214"/>
              <a:gd name="connsiteY1" fmla="*/ 0 h 1246174"/>
              <a:gd name="connsiteX2" fmla="*/ 2317214 w 2317214"/>
              <a:gd name="connsiteY2" fmla="*/ 1246174 h 1246174"/>
              <a:gd name="connsiteX3" fmla="*/ 0 w 2317214"/>
              <a:gd name="connsiteY3" fmla="*/ 1208277 h 1246174"/>
              <a:gd name="connsiteX0" fmla="*/ 0 w 2317214"/>
              <a:gd name="connsiteY0" fmla="*/ 1216370 h 1246174"/>
              <a:gd name="connsiteX1" fmla="*/ 474667 w 2317214"/>
              <a:gd name="connsiteY1" fmla="*/ 0 h 1246174"/>
              <a:gd name="connsiteX2" fmla="*/ 2317214 w 2317214"/>
              <a:gd name="connsiteY2" fmla="*/ 1246174 h 1246174"/>
              <a:gd name="connsiteX3" fmla="*/ 0 w 2317214"/>
              <a:gd name="connsiteY3" fmla="*/ 1216370 h 1246174"/>
              <a:gd name="connsiteX0" fmla="*/ 0 w 2325306"/>
              <a:gd name="connsiteY0" fmla="*/ 1216370 h 1221898"/>
              <a:gd name="connsiteX1" fmla="*/ 474667 w 2325306"/>
              <a:gd name="connsiteY1" fmla="*/ 0 h 1221898"/>
              <a:gd name="connsiteX2" fmla="*/ 2325306 w 2325306"/>
              <a:gd name="connsiteY2" fmla="*/ 1221898 h 1221898"/>
              <a:gd name="connsiteX3" fmla="*/ 0 w 2325306"/>
              <a:gd name="connsiteY3" fmla="*/ 1216370 h 1221898"/>
              <a:gd name="connsiteX0" fmla="*/ 0 w 2365766"/>
              <a:gd name="connsiteY0" fmla="*/ 1232555 h 1232555"/>
              <a:gd name="connsiteX1" fmla="*/ 515127 w 2365766"/>
              <a:gd name="connsiteY1" fmla="*/ 0 h 1232555"/>
              <a:gd name="connsiteX2" fmla="*/ 2365766 w 2365766"/>
              <a:gd name="connsiteY2" fmla="*/ 1221898 h 1232555"/>
              <a:gd name="connsiteX3" fmla="*/ 0 w 2365766"/>
              <a:gd name="connsiteY3" fmla="*/ 1232555 h 1232555"/>
              <a:gd name="connsiteX0" fmla="*/ 0 w 2365766"/>
              <a:gd name="connsiteY0" fmla="*/ 1232555 h 1232555"/>
              <a:gd name="connsiteX1" fmla="*/ 515127 w 2365766"/>
              <a:gd name="connsiteY1" fmla="*/ 0 h 1232555"/>
              <a:gd name="connsiteX2" fmla="*/ 2365766 w 2365766"/>
              <a:gd name="connsiteY2" fmla="*/ 1221898 h 1232555"/>
              <a:gd name="connsiteX3" fmla="*/ 0 w 2365766"/>
              <a:gd name="connsiteY3" fmla="*/ 1232555 h 1232555"/>
              <a:gd name="connsiteX0" fmla="*/ 0 w 2365766"/>
              <a:gd name="connsiteY0" fmla="*/ 1273015 h 1273015"/>
              <a:gd name="connsiteX1" fmla="*/ 458483 w 2365766"/>
              <a:gd name="connsiteY1" fmla="*/ 0 h 1273015"/>
              <a:gd name="connsiteX2" fmla="*/ 2365766 w 2365766"/>
              <a:gd name="connsiteY2" fmla="*/ 1262358 h 1273015"/>
              <a:gd name="connsiteX3" fmla="*/ 0 w 2365766"/>
              <a:gd name="connsiteY3" fmla="*/ 1273015 h 1273015"/>
              <a:gd name="connsiteX0" fmla="*/ 0 w 2365766"/>
              <a:gd name="connsiteY0" fmla="*/ 1273015 h 1273015"/>
              <a:gd name="connsiteX1" fmla="*/ 458483 w 2365766"/>
              <a:gd name="connsiteY1" fmla="*/ 0 h 1273015"/>
              <a:gd name="connsiteX2" fmla="*/ 2365766 w 2365766"/>
              <a:gd name="connsiteY2" fmla="*/ 1262358 h 1273015"/>
              <a:gd name="connsiteX3" fmla="*/ 0 w 2365766"/>
              <a:gd name="connsiteY3" fmla="*/ 1273015 h 1273015"/>
              <a:gd name="connsiteX0" fmla="*/ 0 w 2365766"/>
              <a:gd name="connsiteY0" fmla="*/ 1273015 h 1273015"/>
              <a:gd name="connsiteX1" fmla="*/ 458483 w 2365766"/>
              <a:gd name="connsiteY1" fmla="*/ 0 h 1273015"/>
              <a:gd name="connsiteX2" fmla="*/ 2365766 w 2365766"/>
              <a:gd name="connsiteY2" fmla="*/ 1262358 h 1273015"/>
              <a:gd name="connsiteX3" fmla="*/ 0 w 2365766"/>
              <a:gd name="connsiteY3" fmla="*/ 1273015 h 1273015"/>
              <a:gd name="connsiteX0" fmla="*/ 0 w 2192554"/>
              <a:gd name="connsiteY0" fmla="*/ 1123971 h 1262422"/>
              <a:gd name="connsiteX1" fmla="*/ 285271 w 2192554"/>
              <a:gd name="connsiteY1" fmla="*/ 0 h 1262422"/>
              <a:gd name="connsiteX2" fmla="*/ 2192554 w 2192554"/>
              <a:gd name="connsiteY2" fmla="*/ 1262358 h 1262422"/>
              <a:gd name="connsiteX3" fmla="*/ 0 w 2192554"/>
              <a:gd name="connsiteY3" fmla="*/ 1123971 h 1262422"/>
              <a:gd name="connsiteX0" fmla="*/ 0 w 2192554"/>
              <a:gd name="connsiteY0" fmla="*/ 910476 h 1048927"/>
              <a:gd name="connsiteX1" fmla="*/ 329581 w 2192554"/>
              <a:gd name="connsiteY1" fmla="*/ 0 h 1048927"/>
              <a:gd name="connsiteX2" fmla="*/ 2192554 w 2192554"/>
              <a:gd name="connsiteY2" fmla="*/ 1048863 h 1048927"/>
              <a:gd name="connsiteX3" fmla="*/ 0 w 2192554"/>
              <a:gd name="connsiteY3" fmla="*/ 910476 h 1048927"/>
              <a:gd name="connsiteX0" fmla="*/ 0 w 2192554"/>
              <a:gd name="connsiteY0" fmla="*/ 910476 h 1048927"/>
              <a:gd name="connsiteX1" fmla="*/ 329581 w 2192554"/>
              <a:gd name="connsiteY1" fmla="*/ 0 h 1048927"/>
              <a:gd name="connsiteX2" fmla="*/ 2192554 w 2192554"/>
              <a:gd name="connsiteY2" fmla="*/ 1048863 h 1048927"/>
              <a:gd name="connsiteX3" fmla="*/ 0 w 2192554"/>
              <a:gd name="connsiteY3" fmla="*/ 910476 h 1048927"/>
              <a:gd name="connsiteX0" fmla="*/ 0 w 2192554"/>
              <a:gd name="connsiteY0" fmla="*/ 910476 h 1089973"/>
              <a:gd name="connsiteX1" fmla="*/ 329581 w 2192554"/>
              <a:gd name="connsiteY1" fmla="*/ 0 h 1089973"/>
              <a:gd name="connsiteX2" fmla="*/ 2192554 w 2192554"/>
              <a:gd name="connsiteY2" fmla="*/ 1048863 h 1089973"/>
              <a:gd name="connsiteX3" fmla="*/ 0 w 2192554"/>
              <a:gd name="connsiteY3" fmla="*/ 910476 h 1089973"/>
              <a:gd name="connsiteX0" fmla="*/ 0 w 2196035"/>
              <a:gd name="connsiteY0" fmla="*/ 910476 h 1145607"/>
              <a:gd name="connsiteX1" fmla="*/ 329581 w 2196035"/>
              <a:gd name="connsiteY1" fmla="*/ 0 h 1145607"/>
              <a:gd name="connsiteX2" fmla="*/ 2192554 w 2196035"/>
              <a:gd name="connsiteY2" fmla="*/ 1048863 h 1145607"/>
              <a:gd name="connsiteX3" fmla="*/ 773801 w 2196035"/>
              <a:gd name="connsiteY3" fmla="*/ 1083200 h 1145607"/>
              <a:gd name="connsiteX4" fmla="*/ 0 w 2196035"/>
              <a:gd name="connsiteY4" fmla="*/ 910476 h 1145607"/>
              <a:gd name="connsiteX0" fmla="*/ 0 w 2196035"/>
              <a:gd name="connsiteY0" fmla="*/ 910476 h 1145607"/>
              <a:gd name="connsiteX1" fmla="*/ 329581 w 2196035"/>
              <a:gd name="connsiteY1" fmla="*/ 0 h 1145607"/>
              <a:gd name="connsiteX2" fmla="*/ 2192554 w 2196035"/>
              <a:gd name="connsiteY2" fmla="*/ 1048863 h 1145607"/>
              <a:gd name="connsiteX3" fmla="*/ 773801 w 2196035"/>
              <a:gd name="connsiteY3" fmla="*/ 1083200 h 1145607"/>
              <a:gd name="connsiteX4" fmla="*/ 0 w 2196035"/>
              <a:gd name="connsiteY4" fmla="*/ 910476 h 1145607"/>
              <a:gd name="connsiteX0" fmla="*/ 0 w 2195226"/>
              <a:gd name="connsiteY0" fmla="*/ 910476 h 1132789"/>
              <a:gd name="connsiteX1" fmla="*/ 329581 w 2195226"/>
              <a:gd name="connsiteY1" fmla="*/ 0 h 1132789"/>
              <a:gd name="connsiteX2" fmla="*/ 2192554 w 2195226"/>
              <a:gd name="connsiteY2" fmla="*/ 1048863 h 1132789"/>
              <a:gd name="connsiteX3" fmla="*/ 415292 w 2195226"/>
              <a:gd name="connsiteY3" fmla="*/ 1042918 h 1132789"/>
              <a:gd name="connsiteX4" fmla="*/ 0 w 2195226"/>
              <a:gd name="connsiteY4" fmla="*/ 910476 h 1132789"/>
              <a:gd name="connsiteX0" fmla="*/ 0 w 2195226"/>
              <a:gd name="connsiteY0" fmla="*/ 910476 h 1132789"/>
              <a:gd name="connsiteX1" fmla="*/ 329581 w 2195226"/>
              <a:gd name="connsiteY1" fmla="*/ 0 h 1132789"/>
              <a:gd name="connsiteX2" fmla="*/ 2192554 w 2195226"/>
              <a:gd name="connsiteY2" fmla="*/ 1048863 h 1132789"/>
              <a:gd name="connsiteX3" fmla="*/ 415292 w 2195226"/>
              <a:gd name="connsiteY3" fmla="*/ 1042918 h 1132789"/>
              <a:gd name="connsiteX4" fmla="*/ 0 w 2195226"/>
              <a:gd name="connsiteY4" fmla="*/ 910476 h 1132789"/>
              <a:gd name="connsiteX0" fmla="*/ 0 w 2195226"/>
              <a:gd name="connsiteY0" fmla="*/ 910476 h 1132789"/>
              <a:gd name="connsiteX1" fmla="*/ 329581 w 2195226"/>
              <a:gd name="connsiteY1" fmla="*/ 0 h 1132789"/>
              <a:gd name="connsiteX2" fmla="*/ 2192554 w 2195226"/>
              <a:gd name="connsiteY2" fmla="*/ 1048863 h 1132789"/>
              <a:gd name="connsiteX3" fmla="*/ 415292 w 2195226"/>
              <a:gd name="connsiteY3" fmla="*/ 1042918 h 1132789"/>
              <a:gd name="connsiteX4" fmla="*/ 0 w 2195226"/>
              <a:gd name="connsiteY4" fmla="*/ 910476 h 1132789"/>
              <a:gd name="connsiteX0" fmla="*/ 0 w 1958050"/>
              <a:gd name="connsiteY0" fmla="*/ 910476 h 1129896"/>
              <a:gd name="connsiteX1" fmla="*/ 329581 w 1958050"/>
              <a:gd name="connsiteY1" fmla="*/ 0 h 1129896"/>
              <a:gd name="connsiteX2" fmla="*/ 1954891 w 1958050"/>
              <a:gd name="connsiteY2" fmla="*/ 1044835 h 1129896"/>
              <a:gd name="connsiteX3" fmla="*/ 415292 w 1958050"/>
              <a:gd name="connsiteY3" fmla="*/ 1042918 h 1129896"/>
              <a:gd name="connsiteX4" fmla="*/ 0 w 1958050"/>
              <a:gd name="connsiteY4" fmla="*/ 910476 h 1129896"/>
              <a:gd name="connsiteX0" fmla="*/ 0 w 1958050"/>
              <a:gd name="connsiteY0" fmla="*/ 910476 h 1129896"/>
              <a:gd name="connsiteX1" fmla="*/ 329581 w 1958050"/>
              <a:gd name="connsiteY1" fmla="*/ 0 h 1129896"/>
              <a:gd name="connsiteX2" fmla="*/ 1954891 w 1958050"/>
              <a:gd name="connsiteY2" fmla="*/ 1044835 h 1129896"/>
              <a:gd name="connsiteX3" fmla="*/ 415292 w 1958050"/>
              <a:gd name="connsiteY3" fmla="*/ 1042918 h 1129896"/>
              <a:gd name="connsiteX4" fmla="*/ 0 w 1958050"/>
              <a:gd name="connsiteY4" fmla="*/ 910476 h 1129896"/>
              <a:gd name="connsiteX0" fmla="*/ 0 w 1958050"/>
              <a:gd name="connsiteY0" fmla="*/ 910476 h 1129896"/>
              <a:gd name="connsiteX1" fmla="*/ 329581 w 1958050"/>
              <a:gd name="connsiteY1" fmla="*/ 0 h 1129896"/>
              <a:gd name="connsiteX2" fmla="*/ 1954891 w 1958050"/>
              <a:gd name="connsiteY2" fmla="*/ 1044835 h 1129896"/>
              <a:gd name="connsiteX3" fmla="*/ 415292 w 1958050"/>
              <a:gd name="connsiteY3" fmla="*/ 1042918 h 1129896"/>
              <a:gd name="connsiteX4" fmla="*/ 0 w 1958050"/>
              <a:gd name="connsiteY4" fmla="*/ 910476 h 1129896"/>
              <a:gd name="connsiteX0" fmla="*/ 0 w 1954891"/>
              <a:gd name="connsiteY0" fmla="*/ 910476 h 1053514"/>
              <a:gd name="connsiteX1" fmla="*/ 329581 w 1954891"/>
              <a:gd name="connsiteY1" fmla="*/ 0 h 1053514"/>
              <a:gd name="connsiteX2" fmla="*/ 1954891 w 1954891"/>
              <a:gd name="connsiteY2" fmla="*/ 1044835 h 1053514"/>
              <a:gd name="connsiteX3" fmla="*/ 415292 w 1954891"/>
              <a:gd name="connsiteY3" fmla="*/ 1042918 h 1053514"/>
              <a:gd name="connsiteX4" fmla="*/ 0 w 1954891"/>
              <a:gd name="connsiteY4" fmla="*/ 910476 h 1053514"/>
              <a:gd name="connsiteX0" fmla="*/ 0 w 1954891"/>
              <a:gd name="connsiteY0" fmla="*/ 910476 h 1044835"/>
              <a:gd name="connsiteX1" fmla="*/ 329581 w 1954891"/>
              <a:gd name="connsiteY1" fmla="*/ 0 h 1044835"/>
              <a:gd name="connsiteX2" fmla="*/ 1954891 w 1954891"/>
              <a:gd name="connsiteY2" fmla="*/ 1044835 h 1044835"/>
              <a:gd name="connsiteX3" fmla="*/ 415292 w 1954891"/>
              <a:gd name="connsiteY3" fmla="*/ 1042918 h 1044835"/>
              <a:gd name="connsiteX4" fmla="*/ 0 w 1954891"/>
              <a:gd name="connsiteY4" fmla="*/ 910476 h 10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891" h="1044835">
                <a:moveTo>
                  <a:pt x="0" y="910476"/>
                </a:moveTo>
                <a:cubicBezTo>
                  <a:pt x="181132" y="518221"/>
                  <a:pt x="225234" y="379637"/>
                  <a:pt x="329581" y="0"/>
                </a:cubicBezTo>
                <a:cubicBezTo>
                  <a:pt x="837961" y="186046"/>
                  <a:pt x="1616372" y="624513"/>
                  <a:pt x="1954891" y="1044835"/>
                </a:cubicBezTo>
                <a:lnTo>
                  <a:pt x="415292" y="1042918"/>
                </a:lnTo>
                <a:cubicBezTo>
                  <a:pt x="347953" y="1039995"/>
                  <a:pt x="110291" y="945994"/>
                  <a:pt x="0" y="910476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37B421DF-F9CB-4EA8-9B80-692FF9E43E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4BEEC24F-2690-432A-92D2-A22987A0D7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35500" y="1079898"/>
            <a:ext cx="4038600" cy="3122215"/>
          </a:xfrm>
          <a:solidFill>
            <a:schemeClr val="accent2"/>
          </a:solidFill>
        </p:spPr>
        <p:txBody>
          <a:bodyPr lIns="127000" tIns="127000" rIns="127000" bIns="127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B78E8E-338B-4C49-B71C-1AB382E7A83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A9E7E7F-F073-4A4E-B73E-06A94E12E5AE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5C6A235-86F6-4578-8576-6E1162848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D0EDB5EA-7963-4BB8-AA0A-CAF1F04840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898" y="1068388"/>
            <a:ext cx="4038599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5" name="Bild 15">
            <a:extLst>
              <a:ext uri="{FF2B5EF4-FFF2-40B4-BE49-F238E27FC236}">
                <a16:creationId xmlns:a16="http://schemas.microsoft.com/office/drawing/2014/main" id="{8C54FDFA-89C6-4691-A5CC-0728A009AD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Ruta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FDD3A55-69DA-4B22-9AE1-9B0904371C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91471F07-A012-4494-9FBA-A436638F21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901" y="1084493"/>
            <a:ext cx="1955799" cy="798281"/>
          </a:xfrm>
          <a:solidFill>
            <a:schemeClr val="bg2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52FBB32F-EEC4-49D4-A2F4-66D4E84CFE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552701" y="1086081"/>
            <a:ext cx="1955800" cy="798281"/>
          </a:xfrm>
          <a:solidFill>
            <a:schemeClr val="bg2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8AAA9E83-4030-4A60-AF32-C442ECD4401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35500" y="1082906"/>
            <a:ext cx="1955799" cy="798281"/>
          </a:xfrm>
          <a:solidFill>
            <a:schemeClr val="bg2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0" name="Platshållare för bild 6">
            <a:extLst>
              <a:ext uri="{FF2B5EF4-FFF2-40B4-BE49-F238E27FC236}">
                <a16:creationId xmlns:a16="http://schemas.microsoft.com/office/drawing/2014/main" id="{9F11CFDB-758D-487D-802F-B7E5471176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18300" y="1084494"/>
            <a:ext cx="1955800" cy="798281"/>
          </a:xfrm>
          <a:solidFill>
            <a:schemeClr val="bg2"/>
          </a:solidFill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9931EB6-1E83-410F-9E90-7EFEF7A5F025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3" name="Bild 22">
            <a:extLst>
              <a:ext uri="{FF2B5EF4-FFF2-40B4-BE49-F238E27FC236}">
                <a16:creationId xmlns:a16="http://schemas.microsoft.com/office/drawing/2014/main" id="{EBB26BD2-F8A9-4070-82B8-604B1CC94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EF929CF-BB95-4BB6-AA69-FFFF0B71610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9900" y="1882775"/>
            <a:ext cx="1955800" cy="2316163"/>
          </a:xfrm>
          <a:solidFill>
            <a:schemeClr val="accent2"/>
          </a:solidFill>
        </p:spPr>
        <p:txBody>
          <a:bodyPr lIns="126000" tIns="126000" rIns="126000" bIns="126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6605763F-E2A8-4E46-9F6D-89C91EABB43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2695" y="1890712"/>
            <a:ext cx="1955800" cy="2316163"/>
          </a:xfrm>
          <a:solidFill>
            <a:schemeClr val="tx2"/>
          </a:solidFill>
        </p:spPr>
        <p:txBody>
          <a:bodyPr lIns="126000" tIns="126000" rIns="126000" bIns="12600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latshållare för text 5">
            <a:extLst>
              <a:ext uri="{FF2B5EF4-FFF2-40B4-BE49-F238E27FC236}">
                <a16:creationId xmlns:a16="http://schemas.microsoft.com/office/drawing/2014/main" id="{F44F7600-4B80-454C-8624-9DF1563ECAC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35505" y="1893887"/>
            <a:ext cx="1955800" cy="2316163"/>
          </a:xfrm>
          <a:solidFill>
            <a:schemeClr val="accent2"/>
          </a:solidFill>
        </p:spPr>
        <p:txBody>
          <a:bodyPr lIns="126000" tIns="126000" rIns="126000" bIns="126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5F844BFA-3349-4614-BDF4-171CF493C5A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18300" y="1901824"/>
            <a:ext cx="1955800" cy="2316163"/>
          </a:xfrm>
          <a:solidFill>
            <a:schemeClr val="tx2"/>
          </a:solidFill>
        </p:spPr>
        <p:txBody>
          <a:bodyPr lIns="126000" tIns="126000" rIns="126000" bIns="12600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8" name="Bild 15">
            <a:extLst>
              <a:ext uri="{FF2B5EF4-FFF2-40B4-BE49-F238E27FC236}">
                <a16:creationId xmlns:a16="http://schemas.microsoft.com/office/drawing/2014/main" id="{726F6184-24FF-4907-ADF1-7ECCFDD8F6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ta - Text -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>
            <a:lvl1pPr>
              <a:defRPr sz="28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FDD3A55-69DA-4B22-9AE1-9B0904371C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9B7E49A-D6F7-4341-892A-5D8B17ECB41F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8" name="Bild 27">
            <a:extLst>
              <a:ext uri="{FF2B5EF4-FFF2-40B4-BE49-F238E27FC236}">
                <a16:creationId xmlns:a16="http://schemas.microsoft.com/office/drawing/2014/main" id="{5366E526-DDDA-4541-9F05-DAB0B47B93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6B101CEA-CBDE-4223-AB0A-878BB589A7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900" y="1882775"/>
            <a:ext cx="1960559" cy="2308225"/>
          </a:xfrm>
          <a:ln>
            <a:solidFill>
              <a:schemeClr val="accent2"/>
            </a:solidFill>
          </a:ln>
        </p:spPr>
        <p:txBody>
          <a:bodyPr lIns="126000" tIns="126000" rIns="126000" bIns="12600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6E29364A-B60E-44F0-BABD-98F1C13C592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52700" y="1892300"/>
            <a:ext cx="1946050" cy="2308225"/>
          </a:xfrm>
          <a:ln>
            <a:solidFill>
              <a:schemeClr val="accent1"/>
            </a:solidFill>
          </a:ln>
        </p:spPr>
        <p:txBody>
          <a:bodyPr lIns="126000" tIns="126000" rIns="126000" bIns="126000">
            <a:noAutofit/>
          </a:bodyPr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908F6063-9CDE-4241-A385-6588FEF33D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9900" y="1064389"/>
            <a:ext cx="1955800" cy="818385"/>
          </a:xfrm>
          <a:solidFill>
            <a:schemeClr val="accent2"/>
          </a:solidFill>
        </p:spPr>
        <p:txBody>
          <a:bodyPr lIns="126000" tIns="126000" rIns="126000" bIns="126000"/>
          <a:lstStyle>
            <a:lvl1pPr marL="0" indent="0">
              <a:buClr>
                <a:schemeClr val="bg1"/>
              </a:buClr>
              <a:buFontTx/>
              <a:buNone/>
              <a:defRPr b="1">
                <a:solidFill>
                  <a:schemeClr val="bg1"/>
                </a:solidFill>
              </a:defRPr>
            </a:lvl1pPr>
            <a:lvl2pPr marL="144000" indent="0">
              <a:buFontTx/>
              <a:buNone/>
              <a:defRPr b="1">
                <a:solidFill>
                  <a:schemeClr val="bg1"/>
                </a:solidFill>
              </a:defRPr>
            </a:lvl2pPr>
            <a:lvl3pPr marL="288000" indent="0">
              <a:buFontTx/>
              <a:buNone/>
              <a:defRPr b="1">
                <a:solidFill>
                  <a:schemeClr val="bg1"/>
                </a:solidFill>
              </a:defRPr>
            </a:lvl3pPr>
            <a:lvl4pPr marL="432000" indent="0">
              <a:buFontTx/>
              <a:buNone/>
              <a:defRPr b="1">
                <a:solidFill>
                  <a:schemeClr val="bg1"/>
                </a:solidFill>
              </a:defRPr>
            </a:lvl4pPr>
            <a:lvl5pPr marL="576000" indent="0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text 5">
            <a:extLst>
              <a:ext uri="{FF2B5EF4-FFF2-40B4-BE49-F238E27FC236}">
                <a16:creationId xmlns:a16="http://schemas.microsoft.com/office/drawing/2014/main" id="{2A2747AD-EBD0-427A-BA9E-A8BF2F91502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47941" y="1073915"/>
            <a:ext cx="1955800" cy="818385"/>
          </a:xfrm>
          <a:solidFill>
            <a:schemeClr val="tx2"/>
          </a:solidFill>
        </p:spPr>
        <p:txBody>
          <a:bodyPr lIns="126000" tIns="126000" rIns="126000" bIns="126000"/>
          <a:lstStyle>
            <a:lvl1pPr marL="0" indent="0">
              <a:buClr>
                <a:schemeClr val="bg1"/>
              </a:buClr>
              <a:buFontTx/>
              <a:buNone/>
              <a:defRPr b="1">
                <a:solidFill>
                  <a:schemeClr val="bg1"/>
                </a:solidFill>
              </a:defRPr>
            </a:lvl1pPr>
            <a:lvl2pPr marL="144000" indent="0">
              <a:buFontTx/>
              <a:buNone/>
              <a:defRPr b="1">
                <a:solidFill>
                  <a:schemeClr val="bg1"/>
                </a:solidFill>
              </a:defRPr>
            </a:lvl2pPr>
            <a:lvl3pPr marL="288000" indent="0">
              <a:buFontTx/>
              <a:buNone/>
              <a:defRPr b="1">
                <a:solidFill>
                  <a:schemeClr val="bg1"/>
                </a:solidFill>
              </a:defRPr>
            </a:lvl3pPr>
            <a:lvl4pPr marL="432000" indent="0">
              <a:buFontTx/>
              <a:buNone/>
              <a:defRPr b="1">
                <a:solidFill>
                  <a:schemeClr val="bg1"/>
                </a:solidFill>
              </a:defRPr>
            </a:lvl4pPr>
            <a:lvl5pPr marL="576000" indent="0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0" name="Platshållare för text 6">
            <a:extLst>
              <a:ext uri="{FF2B5EF4-FFF2-40B4-BE49-F238E27FC236}">
                <a16:creationId xmlns:a16="http://schemas.microsoft.com/office/drawing/2014/main" id="{8171A0B6-565F-4A5F-AD8B-CADCF0D92AA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43433" y="1892300"/>
            <a:ext cx="1947867" cy="2308225"/>
          </a:xfrm>
          <a:ln>
            <a:solidFill>
              <a:schemeClr val="accent2"/>
            </a:solidFill>
          </a:ln>
        </p:spPr>
        <p:txBody>
          <a:bodyPr lIns="126000" tIns="126000" rIns="126000" bIns="12600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1D8C7672-A69F-4CD3-BE8F-AC4E0CF743F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726234" y="1901825"/>
            <a:ext cx="1946050" cy="2308225"/>
          </a:xfrm>
          <a:ln>
            <a:solidFill>
              <a:schemeClr val="accent1"/>
            </a:solidFill>
          </a:ln>
        </p:spPr>
        <p:txBody>
          <a:bodyPr lIns="126000" tIns="126000" rIns="126000" bIns="126000">
            <a:noAutofit/>
          </a:bodyPr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2" name="Platshållare för text 5">
            <a:extLst>
              <a:ext uri="{FF2B5EF4-FFF2-40B4-BE49-F238E27FC236}">
                <a16:creationId xmlns:a16="http://schemas.microsoft.com/office/drawing/2014/main" id="{E8736CF1-9B49-4167-A838-BE8F65CEF42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43434" y="1073914"/>
            <a:ext cx="1955800" cy="818385"/>
          </a:xfrm>
          <a:solidFill>
            <a:schemeClr val="accent2"/>
          </a:solidFill>
        </p:spPr>
        <p:txBody>
          <a:bodyPr lIns="126000" tIns="126000" rIns="126000" bIns="126000"/>
          <a:lstStyle>
            <a:lvl1pPr marL="0" indent="0">
              <a:buClr>
                <a:schemeClr val="bg1"/>
              </a:buClr>
              <a:buFontTx/>
              <a:buNone/>
              <a:defRPr b="1">
                <a:solidFill>
                  <a:schemeClr val="bg1"/>
                </a:solidFill>
              </a:defRPr>
            </a:lvl1pPr>
            <a:lvl2pPr marL="144000" indent="0">
              <a:buFontTx/>
              <a:buNone/>
              <a:defRPr b="1">
                <a:solidFill>
                  <a:schemeClr val="bg1"/>
                </a:solidFill>
              </a:defRPr>
            </a:lvl2pPr>
            <a:lvl3pPr marL="288000" indent="0">
              <a:buFontTx/>
              <a:buNone/>
              <a:defRPr b="1">
                <a:solidFill>
                  <a:schemeClr val="bg1"/>
                </a:solidFill>
              </a:defRPr>
            </a:lvl3pPr>
            <a:lvl4pPr marL="432000" indent="0">
              <a:buFontTx/>
              <a:buNone/>
              <a:defRPr b="1">
                <a:solidFill>
                  <a:schemeClr val="bg1"/>
                </a:solidFill>
              </a:defRPr>
            </a:lvl4pPr>
            <a:lvl5pPr marL="576000" indent="0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3" name="Platshållare för text 5">
            <a:extLst>
              <a:ext uri="{FF2B5EF4-FFF2-40B4-BE49-F238E27FC236}">
                <a16:creationId xmlns:a16="http://schemas.microsoft.com/office/drawing/2014/main" id="{EEB4B339-B800-45F5-8BAE-F97238DDC9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721475" y="1083440"/>
            <a:ext cx="1955800" cy="818385"/>
          </a:xfrm>
          <a:solidFill>
            <a:schemeClr val="tx2"/>
          </a:solidFill>
        </p:spPr>
        <p:txBody>
          <a:bodyPr lIns="126000" tIns="126000" rIns="126000" bIns="126000"/>
          <a:lstStyle>
            <a:lvl1pPr marL="0" indent="0">
              <a:buClr>
                <a:schemeClr val="bg1"/>
              </a:buClr>
              <a:buFontTx/>
              <a:buNone/>
              <a:defRPr b="1">
                <a:solidFill>
                  <a:schemeClr val="bg1"/>
                </a:solidFill>
              </a:defRPr>
            </a:lvl1pPr>
            <a:lvl2pPr marL="144000" indent="0">
              <a:buFontTx/>
              <a:buNone/>
              <a:defRPr b="1">
                <a:solidFill>
                  <a:schemeClr val="bg1"/>
                </a:solidFill>
              </a:defRPr>
            </a:lvl2pPr>
            <a:lvl3pPr marL="288000" indent="0">
              <a:buFontTx/>
              <a:buNone/>
              <a:defRPr b="1">
                <a:solidFill>
                  <a:schemeClr val="bg1"/>
                </a:solidFill>
              </a:defRPr>
            </a:lvl3pPr>
            <a:lvl4pPr marL="432000" indent="0">
              <a:buFontTx/>
              <a:buNone/>
              <a:defRPr b="1">
                <a:solidFill>
                  <a:schemeClr val="bg1"/>
                </a:solidFill>
              </a:defRPr>
            </a:lvl4pPr>
            <a:lvl5pPr marL="576000" indent="0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9" name="Bild 15">
            <a:extLst>
              <a:ext uri="{FF2B5EF4-FFF2-40B4-BE49-F238E27FC236}">
                <a16:creationId xmlns:a16="http://schemas.microsoft.com/office/drawing/2014/main" id="{36DCDF26-77D0-47E1-B5F9-2BDB033973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ta - Tex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199" cy="687388"/>
          </a:xfrm>
        </p:spPr>
        <p:txBody>
          <a:bodyPr/>
          <a:lstStyle>
            <a:lvl1pPr>
              <a:defRPr sz="28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FDD3A55-69DA-4B22-9AE1-9B0904371C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AE18C9D-CF61-46B9-9B8A-CA4BBBB52003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F190C777-3950-4FF7-91FF-56C8233C1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2EF948A-8C55-4A8C-8CD0-D142C17B443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9900" y="1068388"/>
            <a:ext cx="4035425" cy="81438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26000" tIns="126000" rIns="126000" bIns="126000">
            <a:noAutofit/>
          </a:bodyPr>
          <a:lstStyle>
            <a:lvl1pPr marL="0" indent="0">
              <a:buClr>
                <a:schemeClr val="bg1"/>
              </a:buClr>
              <a:buNone/>
              <a:defRPr sz="1500" b="1">
                <a:solidFill>
                  <a:schemeClr val="bg1"/>
                </a:solidFill>
                <a:latin typeface="+mj-lt"/>
              </a:defRPr>
            </a:lvl1pPr>
            <a:lvl2pPr marL="144000" indent="0">
              <a:buNone/>
              <a:defRPr sz="1500" b="1">
                <a:solidFill>
                  <a:schemeClr val="bg1"/>
                </a:solidFill>
                <a:latin typeface="+mj-lt"/>
              </a:defRPr>
            </a:lvl2pPr>
            <a:lvl3pPr marL="288000" indent="0">
              <a:buNone/>
              <a:defRPr sz="1500" b="1">
                <a:solidFill>
                  <a:schemeClr val="bg1"/>
                </a:solidFill>
                <a:latin typeface="+mj-lt"/>
              </a:defRPr>
            </a:lvl3pPr>
            <a:lvl4pPr marL="432000" indent="0">
              <a:buNone/>
              <a:defRPr sz="1500" b="1">
                <a:solidFill>
                  <a:schemeClr val="bg1"/>
                </a:solidFill>
                <a:latin typeface="+mj-lt"/>
              </a:defRPr>
            </a:lvl4pPr>
            <a:lvl5pPr marL="576000" indent="0">
              <a:buNone/>
              <a:defRPr sz="15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2F5EC3C9-7D9D-45D4-8D66-483306E5FDB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3075" y="1884363"/>
            <a:ext cx="4035425" cy="2316162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126000" tIns="126000" rIns="126000" bIns="126000">
            <a:noAutofit/>
          </a:bodyPr>
          <a:lstStyle>
            <a:lvl1pPr>
              <a:buClr>
                <a:schemeClr val="accent2"/>
              </a:buCl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67E32C65-4005-4027-AF10-BEA126394DB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38675" y="1068388"/>
            <a:ext cx="4035425" cy="81438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26000" tIns="126000" rIns="126000" bIns="126000">
            <a:noAutofit/>
          </a:bodyPr>
          <a:lstStyle>
            <a:lvl1pPr marL="0" indent="0">
              <a:buClr>
                <a:schemeClr val="bg1"/>
              </a:buClr>
              <a:buNone/>
              <a:defRPr sz="1500" b="1">
                <a:solidFill>
                  <a:schemeClr val="bg1"/>
                </a:solidFill>
                <a:latin typeface="+mj-lt"/>
              </a:defRPr>
            </a:lvl1pPr>
            <a:lvl2pPr marL="144000" indent="0">
              <a:buNone/>
              <a:defRPr sz="1500" b="1">
                <a:solidFill>
                  <a:schemeClr val="bg1"/>
                </a:solidFill>
                <a:latin typeface="+mj-lt"/>
              </a:defRPr>
            </a:lvl2pPr>
            <a:lvl3pPr marL="288000" indent="0">
              <a:buNone/>
              <a:defRPr sz="1500" b="1">
                <a:solidFill>
                  <a:schemeClr val="bg1"/>
                </a:solidFill>
                <a:latin typeface="+mj-lt"/>
              </a:defRPr>
            </a:lvl3pPr>
            <a:lvl4pPr marL="432000" indent="0">
              <a:buNone/>
              <a:defRPr sz="1500" b="1">
                <a:solidFill>
                  <a:schemeClr val="bg1"/>
                </a:solidFill>
                <a:latin typeface="+mj-lt"/>
              </a:defRPr>
            </a:lvl4pPr>
            <a:lvl5pPr marL="576000" indent="0">
              <a:buNone/>
              <a:defRPr sz="15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E9B6C344-4702-4B2E-A8A8-4986EC0F7CC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41850" y="1884363"/>
            <a:ext cx="4035425" cy="2316162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126000" tIns="126000" rIns="126000" bIns="126000">
            <a:noAutofit/>
          </a:bodyPr>
          <a:lstStyle>
            <a:lvl1pPr>
              <a:buClr>
                <a:schemeClr val="accent2"/>
              </a:buCl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0" name="Bild 15">
            <a:extLst>
              <a:ext uri="{FF2B5EF4-FFF2-40B4-BE49-F238E27FC236}">
                <a16:creationId xmlns:a16="http://schemas.microsoft.com/office/drawing/2014/main" id="{1C0BEEBA-CD14-42EB-A557-E70FE3D60F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Rut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FA9BFB46-D6B2-4189-9299-DB67CAA9BCCC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67B5F07-CE62-4345-A470-C6104E974BE0}"/>
              </a:ext>
            </a:extLst>
          </p:cNvPr>
          <p:cNvSpPr/>
          <p:nvPr userDrawn="1"/>
        </p:nvSpPr>
        <p:spPr>
          <a:xfrm>
            <a:off x="-1" y="1068388"/>
            <a:ext cx="5202239" cy="313213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26000" bIns="126000" rtlCol="0" anchor="ctr"/>
          <a:lstStyle/>
          <a:p>
            <a:pPr algn="ctr"/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B78E8E-338B-4C49-B71C-1AB382E7A83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A9E7E7F-F073-4A4E-B73E-06A94E12E5AE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5C6A235-86F6-4578-8576-6E1162848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7025C98-B358-4861-B0FB-D74B3FAE11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9900" y="1885950"/>
            <a:ext cx="4575171" cy="231457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A5177CFD-E9D5-4BAA-8E19-CDBE4B4F42F5}"/>
              </a:ext>
            </a:extLst>
          </p:cNvPr>
          <p:cNvGrpSpPr/>
          <p:nvPr userDrawn="1"/>
        </p:nvGrpSpPr>
        <p:grpSpPr>
          <a:xfrm>
            <a:off x="280988" y="4413250"/>
            <a:ext cx="1612900" cy="501651"/>
            <a:chOff x="280988" y="4413250"/>
            <a:chExt cx="1612900" cy="501651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33B4E2D-D3E3-43E4-A8CE-9C2278AA7C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988" y="4413250"/>
              <a:ext cx="471488" cy="501651"/>
            </a:xfrm>
            <a:custGeom>
              <a:avLst/>
              <a:gdLst>
                <a:gd name="T0" fmla="*/ 276 w 1515"/>
                <a:gd name="T1" fmla="*/ 262 h 1608"/>
                <a:gd name="T2" fmla="*/ 653 w 1515"/>
                <a:gd name="T3" fmla="*/ 1534 h 1608"/>
                <a:gd name="T4" fmla="*/ 1065 w 1515"/>
                <a:gd name="T5" fmla="*/ 116 h 1608"/>
                <a:gd name="T6" fmla="*/ 541 w 1515"/>
                <a:gd name="T7" fmla="*/ 1280 h 1608"/>
                <a:gd name="T8" fmla="*/ 1143 w 1515"/>
                <a:gd name="T9" fmla="*/ 1210 h 1608"/>
                <a:gd name="T10" fmla="*/ 798 w 1515"/>
                <a:gd name="T11" fmla="*/ 1496 h 1608"/>
                <a:gd name="T12" fmla="*/ 321 w 1515"/>
                <a:gd name="T13" fmla="*/ 545 h 1608"/>
                <a:gd name="T14" fmla="*/ 492 w 1515"/>
                <a:gd name="T15" fmla="*/ 1192 h 1608"/>
                <a:gd name="T16" fmla="*/ 89 w 1515"/>
                <a:gd name="T17" fmla="*/ 786 h 1608"/>
                <a:gd name="T18" fmla="*/ 814 w 1515"/>
                <a:gd name="T19" fmla="*/ 106 h 1608"/>
                <a:gd name="T20" fmla="*/ 1165 w 1515"/>
                <a:gd name="T21" fmla="*/ 509 h 1608"/>
                <a:gd name="T22" fmla="*/ 887 w 1515"/>
                <a:gd name="T23" fmla="*/ 232 h 1608"/>
                <a:gd name="T24" fmla="*/ 546 w 1515"/>
                <a:gd name="T25" fmla="*/ 173 h 1608"/>
                <a:gd name="T26" fmla="*/ 818 w 1515"/>
                <a:gd name="T27" fmla="*/ 967 h 1608"/>
                <a:gd name="T28" fmla="*/ 626 w 1515"/>
                <a:gd name="T29" fmla="*/ 938 h 1608"/>
                <a:gd name="T30" fmla="*/ 818 w 1515"/>
                <a:gd name="T31" fmla="*/ 967 h 1608"/>
                <a:gd name="T32" fmla="*/ 832 w 1515"/>
                <a:gd name="T33" fmla="*/ 864 h 1608"/>
                <a:gd name="T34" fmla="*/ 1005 w 1515"/>
                <a:gd name="T35" fmla="*/ 911 h 1608"/>
                <a:gd name="T36" fmla="*/ 841 w 1515"/>
                <a:gd name="T37" fmla="*/ 918 h 1608"/>
                <a:gd name="T38" fmla="*/ 1084 w 1515"/>
                <a:gd name="T39" fmla="*/ 982 h 1608"/>
                <a:gd name="T40" fmla="*/ 870 w 1515"/>
                <a:gd name="T41" fmla="*/ 996 h 1608"/>
                <a:gd name="T42" fmla="*/ 1095 w 1515"/>
                <a:gd name="T43" fmla="*/ 996 h 1608"/>
                <a:gd name="T44" fmla="*/ 990 w 1515"/>
                <a:gd name="T45" fmla="*/ 1129 h 1608"/>
                <a:gd name="T46" fmla="*/ 1061 w 1515"/>
                <a:gd name="T47" fmla="*/ 906 h 1608"/>
                <a:gd name="T48" fmla="*/ 1103 w 1515"/>
                <a:gd name="T49" fmla="*/ 946 h 1608"/>
                <a:gd name="T50" fmla="*/ 1038 w 1515"/>
                <a:gd name="T51" fmla="*/ 890 h 1608"/>
                <a:gd name="T52" fmla="*/ 1107 w 1515"/>
                <a:gd name="T53" fmla="*/ 543 h 1608"/>
                <a:gd name="T54" fmla="*/ 1145 w 1515"/>
                <a:gd name="T55" fmla="*/ 784 h 1608"/>
                <a:gd name="T56" fmla="*/ 1141 w 1515"/>
                <a:gd name="T57" fmla="*/ 540 h 1608"/>
                <a:gd name="T58" fmla="*/ 1221 w 1515"/>
                <a:gd name="T59" fmla="*/ 551 h 1608"/>
                <a:gd name="T60" fmla="*/ 1141 w 1515"/>
                <a:gd name="T61" fmla="*/ 540 h 1608"/>
                <a:gd name="T62" fmla="*/ 1096 w 1515"/>
                <a:gd name="T63" fmla="*/ 518 h 1608"/>
                <a:gd name="T64" fmla="*/ 808 w 1515"/>
                <a:gd name="T65" fmla="*/ 834 h 1608"/>
                <a:gd name="T66" fmla="*/ 608 w 1515"/>
                <a:gd name="T67" fmla="*/ 931 h 1608"/>
                <a:gd name="T68" fmla="*/ 494 w 1515"/>
                <a:gd name="T69" fmla="*/ 211 h 1608"/>
                <a:gd name="T70" fmla="*/ 520 w 1515"/>
                <a:gd name="T71" fmla="*/ 1186 h 1608"/>
                <a:gd name="T72" fmla="*/ 814 w 1515"/>
                <a:gd name="T73" fmla="*/ 1003 h 1608"/>
                <a:gd name="T74" fmla="*/ 946 w 1515"/>
                <a:gd name="T75" fmla="*/ 1142 h 1608"/>
                <a:gd name="T76" fmla="*/ 531 w 1515"/>
                <a:gd name="T77" fmla="*/ 1246 h 1608"/>
                <a:gd name="T78" fmla="*/ 1190 w 1515"/>
                <a:gd name="T79" fmla="*/ 1169 h 1608"/>
                <a:gd name="T80" fmla="*/ 1114 w 1515"/>
                <a:gd name="T81" fmla="*/ 960 h 1608"/>
                <a:gd name="T82" fmla="*/ 1246 w 1515"/>
                <a:gd name="T83" fmla="*/ 558 h 1608"/>
                <a:gd name="T84" fmla="*/ 1189 w 1515"/>
                <a:gd name="T85" fmla="*/ 1177 h 1608"/>
                <a:gd name="T86" fmla="*/ 1190 w 1515"/>
                <a:gd name="T87" fmla="*/ 1169 h 1608"/>
                <a:gd name="T88" fmla="*/ 1479 w 1515"/>
                <a:gd name="T89" fmla="*/ 720 h 1608"/>
                <a:gd name="T90" fmla="*/ 1056 w 1515"/>
                <a:gd name="T91" fmla="*/ 157 h 1608"/>
                <a:gd name="T92" fmla="*/ 392 w 1515"/>
                <a:gd name="T93" fmla="*/ 198 h 1608"/>
                <a:gd name="T94" fmla="*/ 484 w 1515"/>
                <a:gd name="T95" fmla="*/ 186 h 1608"/>
                <a:gd name="T96" fmla="*/ 392 w 1515"/>
                <a:gd name="T97" fmla="*/ 198 h 1608"/>
                <a:gd name="T98" fmla="*/ 61 w 1515"/>
                <a:gd name="T99" fmla="*/ 798 h 1608"/>
                <a:gd name="T100" fmla="*/ 501 w 1515"/>
                <a:gd name="T101" fmla="*/ 1275 h 1608"/>
                <a:gd name="T102" fmla="*/ 124 w 1515"/>
                <a:gd name="T103" fmla="*/ 1083 h 1608"/>
                <a:gd name="T104" fmla="*/ 1187 w 1515"/>
                <a:gd name="T105" fmla="*/ 1208 h 1608"/>
                <a:gd name="T106" fmla="*/ 1051 w 1515"/>
                <a:gd name="T107" fmla="*/ 1453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5" h="1608">
                  <a:moveTo>
                    <a:pt x="1065" y="116"/>
                  </a:moveTo>
                  <a:cubicBezTo>
                    <a:pt x="799" y="0"/>
                    <a:pt x="486" y="67"/>
                    <a:pt x="276" y="262"/>
                  </a:cubicBezTo>
                  <a:cubicBezTo>
                    <a:pt x="81" y="443"/>
                    <a:pt x="0" y="721"/>
                    <a:pt x="56" y="980"/>
                  </a:cubicBezTo>
                  <a:cubicBezTo>
                    <a:pt x="119" y="1268"/>
                    <a:pt x="366" y="1486"/>
                    <a:pt x="653" y="1534"/>
                  </a:cubicBezTo>
                  <a:cubicBezTo>
                    <a:pt x="1104" y="1608"/>
                    <a:pt x="1504" y="1231"/>
                    <a:pt x="1509" y="787"/>
                  </a:cubicBezTo>
                  <a:cubicBezTo>
                    <a:pt x="1506" y="494"/>
                    <a:pt x="1334" y="233"/>
                    <a:pt x="1065" y="116"/>
                  </a:cubicBezTo>
                  <a:close/>
                  <a:moveTo>
                    <a:pt x="798" y="1496"/>
                  </a:moveTo>
                  <a:cubicBezTo>
                    <a:pt x="676" y="1480"/>
                    <a:pt x="582" y="1391"/>
                    <a:pt x="541" y="1280"/>
                  </a:cubicBezTo>
                  <a:cubicBezTo>
                    <a:pt x="694" y="1296"/>
                    <a:pt x="845" y="1248"/>
                    <a:pt x="962" y="1154"/>
                  </a:cubicBezTo>
                  <a:cubicBezTo>
                    <a:pt x="1015" y="1188"/>
                    <a:pt x="1077" y="1208"/>
                    <a:pt x="1143" y="1210"/>
                  </a:cubicBezTo>
                  <a:cubicBezTo>
                    <a:pt x="1149" y="1210"/>
                    <a:pt x="1155" y="1210"/>
                    <a:pt x="1162" y="1210"/>
                  </a:cubicBezTo>
                  <a:cubicBezTo>
                    <a:pt x="1147" y="1398"/>
                    <a:pt x="985" y="1522"/>
                    <a:pt x="798" y="1496"/>
                  </a:cubicBezTo>
                  <a:close/>
                  <a:moveTo>
                    <a:pt x="448" y="223"/>
                  </a:moveTo>
                  <a:cubicBezTo>
                    <a:pt x="370" y="311"/>
                    <a:pt x="323" y="426"/>
                    <a:pt x="321" y="545"/>
                  </a:cubicBezTo>
                  <a:cubicBezTo>
                    <a:pt x="317" y="729"/>
                    <a:pt x="428" y="884"/>
                    <a:pt x="583" y="958"/>
                  </a:cubicBezTo>
                  <a:cubicBezTo>
                    <a:pt x="528" y="1023"/>
                    <a:pt x="495" y="1107"/>
                    <a:pt x="492" y="1192"/>
                  </a:cubicBezTo>
                  <a:cubicBezTo>
                    <a:pt x="492" y="1208"/>
                    <a:pt x="493" y="1224"/>
                    <a:pt x="495" y="1239"/>
                  </a:cubicBezTo>
                  <a:cubicBezTo>
                    <a:pt x="285" y="1186"/>
                    <a:pt x="123" y="1003"/>
                    <a:pt x="89" y="786"/>
                  </a:cubicBezTo>
                  <a:cubicBezTo>
                    <a:pt x="50" y="526"/>
                    <a:pt x="215" y="298"/>
                    <a:pt x="448" y="223"/>
                  </a:cubicBezTo>
                  <a:close/>
                  <a:moveTo>
                    <a:pt x="814" y="106"/>
                  </a:moveTo>
                  <a:cubicBezTo>
                    <a:pt x="1032" y="119"/>
                    <a:pt x="1200" y="304"/>
                    <a:pt x="1219" y="515"/>
                  </a:cubicBezTo>
                  <a:cubicBezTo>
                    <a:pt x="1202" y="511"/>
                    <a:pt x="1184" y="509"/>
                    <a:pt x="1165" y="509"/>
                  </a:cubicBezTo>
                  <a:cubicBezTo>
                    <a:pt x="1154" y="509"/>
                    <a:pt x="1142" y="510"/>
                    <a:pt x="1131" y="511"/>
                  </a:cubicBezTo>
                  <a:cubicBezTo>
                    <a:pt x="1086" y="397"/>
                    <a:pt x="1003" y="298"/>
                    <a:pt x="887" y="232"/>
                  </a:cubicBezTo>
                  <a:cubicBezTo>
                    <a:pt x="808" y="187"/>
                    <a:pt x="716" y="168"/>
                    <a:pt x="626" y="166"/>
                  </a:cubicBezTo>
                  <a:cubicBezTo>
                    <a:pt x="599" y="167"/>
                    <a:pt x="572" y="169"/>
                    <a:pt x="546" y="173"/>
                  </a:cubicBezTo>
                  <a:cubicBezTo>
                    <a:pt x="624" y="125"/>
                    <a:pt x="718" y="100"/>
                    <a:pt x="814" y="106"/>
                  </a:cubicBezTo>
                  <a:close/>
                  <a:moveTo>
                    <a:pt x="818" y="967"/>
                  </a:moveTo>
                  <a:cubicBezTo>
                    <a:pt x="797" y="969"/>
                    <a:pt x="776" y="969"/>
                    <a:pt x="754" y="968"/>
                  </a:cubicBezTo>
                  <a:cubicBezTo>
                    <a:pt x="709" y="965"/>
                    <a:pt x="666" y="955"/>
                    <a:pt x="626" y="938"/>
                  </a:cubicBezTo>
                  <a:cubicBezTo>
                    <a:pt x="676" y="898"/>
                    <a:pt x="738" y="872"/>
                    <a:pt x="805" y="865"/>
                  </a:cubicBezTo>
                  <a:cubicBezTo>
                    <a:pt x="804" y="901"/>
                    <a:pt x="809" y="935"/>
                    <a:pt x="818" y="967"/>
                  </a:cubicBezTo>
                  <a:close/>
                  <a:moveTo>
                    <a:pt x="841" y="918"/>
                  </a:moveTo>
                  <a:cubicBezTo>
                    <a:pt x="836" y="899"/>
                    <a:pt x="833" y="881"/>
                    <a:pt x="832" y="864"/>
                  </a:cubicBezTo>
                  <a:cubicBezTo>
                    <a:pt x="849" y="863"/>
                    <a:pt x="867" y="864"/>
                    <a:pt x="885" y="867"/>
                  </a:cubicBezTo>
                  <a:cubicBezTo>
                    <a:pt x="929" y="873"/>
                    <a:pt x="969" y="888"/>
                    <a:pt x="1005" y="911"/>
                  </a:cubicBezTo>
                  <a:cubicBezTo>
                    <a:pt x="959" y="936"/>
                    <a:pt x="909" y="954"/>
                    <a:pt x="855" y="963"/>
                  </a:cubicBezTo>
                  <a:cubicBezTo>
                    <a:pt x="849" y="948"/>
                    <a:pt x="844" y="933"/>
                    <a:pt x="841" y="918"/>
                  </a:cubicBezTo>
                  <a:close/>
                  <a:moveTo>
                    <a:pt x="1030" y="929"/>
                  </a:moveTo>
                  <a:cubicBezTo>
                    <a:pt x="1050" y="945"/>
                    <a:pt x="1068" y="962"/>
                    <a:pt x="1084" y="982"/>
                  </a:cubicBezTo>
                  <a:cubicBezTo>
                    <a:pt x="1056" y="1033"/>
                    <a:pt x="1019" y="1079"/>
                    <a:pt x="975" y="1118"/>
                  </a:cubicBezTo>
                  <a:cubicBezTo>
                    <a:pt x="931" y="1087"/>
                    <a:pt x="895" y="1044"/>
                    <a:pt x="870" y="996"/>
                  </a:cubicBezTo>
                  <a:cubicBezTo>
                    <a:pt x="928" y="984"/>
                    <a:pt x="982" y="961"/>
                    <a:pt x="1030" y="929"/>
                  </a:cubicBezTo>
                  <a:close/>
                  <a:moveTo>
                    <a:pt x="1095" y="996"/>
                  </a:moveTo>
                  <a:cubicBezTo>
                    <a:pt x="1133" y="1049"/>
                    <a:pt x="1156" y="1113"/>
                    <a:pt x="1161" y="1179"/>
                  </a:cubicBezTo>
                  <a:cubicBezTo>
                    <a:pt x="1099" y="1180"/>
                    <a:pt x="1040" y="1161"/>
                    <a:pt x="990" y="1129"/>
                  </a:cubicBezTo>
                  <a:cubicBezTo>
                    <a:pt x="1031" y="1091"/>
                    <a:pt x="1066" y="1046"/>
                    <a:pt x="1095" y="996"/>
                  </a:cubicBezTo>
                  <a:close/>
                  <a:moveTo>
                    <a:pt x="1061" y="906"/>
                  </a:moveTo>
                  <a:cubicBezTo>
                    <a:pt x="1090" y="883"/>
                    <a:pt x="1116" y="857"/>
                    <a:pt x="1139" y="828"/>
                  </a:cubicBezTo>
                  <a:cubicBezTo>
                    <a:pt x="1132" y="869"/>
                    <a:pt x="1119" y="908"/>
                    <a:pt x="1103" y="946"/>
                  </a:cubicBezTo>
                  <a:cubicBezTo>
                    <a:pt x="1090" y="931"/>
                    <a:pt x="1076" y="918"/>
                    <a:pt x="1061" y="906"/>
                  </a:cubicBezTo>
                  <a:close/>
                  <a:moveTo>
                    <a:pt x="1038" y="890"/>
                  </a:moveTo>
                  <a:cubicBezTo>
                    <a:pt x="980" y="850"/>
                    <a:pt x="908" y="829"/>
                    <a:pt x="832" y="832"/>
                  </a:cubicBezTo>
                  <a:cubicBezTo>
                    <a:pt x="838" y="683"/>
                    <a:pt x="957" y="563"/>
                    <a:pt x="1107" y="543"/>
                  </a:cubicBezTo>
                  <a:cubicBezTo>
                    <a:pt x="1123" y="582"/>
                    <a:pt x="1134" y="623"/>
                    <a:pt x="1140" y="665"/>
                  </a:cubicBezTo>
                  <a:cubicBezTo>
                    <a:pt x="1147" y="706"/>
                    <a:pt x="1148" y="745"/>
                    <a:pt x="1145" y="784"/>
                  </a:cubicBezTo>
                  <a:cubicBezTo>
                    <a:pt x="1116" y="825"/>
                    <a:pt x="1080" y="861"/>
                    <a:pt x="1038" y="890"/>
                  </a:cubicBezTo>
                  <a:close/>
                  <a:moveTo>
                    <a:pt x="1141" y="540"/>
                  </a:moveTo>
                  <a:cubicBezTo>
                    <a:pt x="1142" y="540"/>
                    <a:pt x="1143" y="540"/>
                    <a:pt x="1143" y="540"/>
                  </a:cubicBezTo>
                  <a:cubicBezTo>
                    <a:pt x="1170" y="541"/>
                    <a:pt x="1196" y="545"/>
                    <a:pt x="1221" y="551"/>
                  </a:cubicBezTo>
                  <a:cubicBezTo>
                    <a:pt x="1219" y="622"/>
                    <a:pt x="1200" y="687"/>
                    <a:pt x="1169" y="744"/>
                  </a:cubicBezTo>
                  <a:cubicBezTo>
                    <a:pt x="1173" y="675"/>
                    <a:pt x="1163" y="605"/>
                    <a:pt x="1141" y="540"/>
                  </a:cubicBezTo>
                  <a:close/>
                  <a:moveTo>
                    <a:pt x="604" y="197"/>
                  </a:moveTo>
                  <a:cubicBezTo>
                    <a:pt x="822" y="201"/>
                    <a:pt x="1010" y="328"/>
                    <a:pt x="1096" y="518"/>
                  </a:cubicBezTo>
                  <a:cubicBezTo>
                    <a:pt x="952" y="550"/>
                    <a:pt x="839" y="667"/>
                    <a:pt x="810" y="816"/>
                  </a:cubicBezTo>
                  <a:cubicBezTo>
                    <a:pt x="809" y="822"/>
                    <a:pt x="808" y="828"/>
                    <a:pt x="808" y="834"/>
                  </a:cubicBezTo>
                  <a:cubicBezTo>
                    <a:pt x="804" y="834"/>
                    <a:pt x="801" y="835"/>
                    <a:pt x="798" y="835"/>
                  </a:cubicBezTo>
                  <a:cubicBezTo>
                    <a:pt x="724" y="845"/>
                    <a:pt x="659" y="880"/>
                    <a:pt x="608" y="931"/>
                  </a:cubicBezTo>
                  <a:cubicBezTo>
                    <a:pt x="455" y="860"/>
                    <a:pt x="350" y="701"/>
                    <a:pt x="347" y="528"/>
                  </a:cubicBezTo>
                  <a:cubicBezTo>
                    <a:pt x="344" y="398"/>
                    <a:pt x="403" y="286"/>
                    <a:pt x="494" y="211"/>
                  </a:cubicBezTo>
                  <a:cubicBezTo>
                    <a:pt x="529" y="203"/>
                    <a:pt x="566" y="198"/>
                    <a:pt x="604" y="197"/>
                  </a:cubicBezTo>
                  <a:close/>
                  <a:moveTo>
                    <a:pt x="520" y="1186"/>
                  </a:moveTo>
                  <a:cubicBezTo>
                    <a:pt x="513" y="1098"/>
                    <a:pt x="544" y="1021"/>
                    <a:pt x="598" y="965"/>
                  </a:cubicBezTo>
                  <a:cubicBezTo>
                    <a:pt x="664" y="994"/>
                    <a:pt x="738" y="1008"/>
                    <a:pt x="814" y="1003"/>
                  </a:cubicBezTo>
                  <a:cubicBezTo>
                    <a:pt x="820" y="1003"/>
                    <a:pt x="825" y="1002"/>
                    <a:pt x="831" y="1002"/>
                  </a:cubicBezTo>
                  <a:cubicBezTo>
                    <a:pt x="856" y="1058"/>
                    <a:pt x="896" y="1106"/>
                    <a:pt x="946" y="1142"/>
                  </a:cubicBezTo>
                  <a:cubicBezTo>
                    <a:pt x="857" y="1211"/>
                    <a:pt x="746" y="1252"/>
                    <a:pt x="626" y="1254"/>
                  </a:cubicBezTo>
                  <a:cubicBezTo>
                    <a:pt x="593" y="1254"/>
                    <a:pt x="562" y="1252"/>
                    <a:pt x="531" y="1246"/>
                  </a:cubicBezTo>
                  <a:cubicBezTo>
                    <a:pt x="525" y="1227"/>
                    <a:pt x="522" y="1207"/>
                    <a:pt x="520" y="1186"/>
                  </a:cubicBezTo>
                  <a:close/>
                  <a:moveTo>
                    <a:pt x="1190" y="1169"/>
                  </a:moveTo>
                  <a:cubicBezTo>
                    <a:pt x="1190" y="1169"/>
                    <a:pt x="1190" y="1168"/>
                    <a:pt x="1190" y="1168"/>
                  </a:cubicBezTo>
                  <a:cubicBezTo>
                    <a:pt x="1188" y="1088"/>
                    <a:pt x="1160" y="1016"/>
                    <a:pt x="1114" y="960"/>
                  </a:cubicBezTo>
                  <a:cubicBezTo>
                    <a:pt x="1140" y="905"/>
                    <a:pt x="1157" y="848"/>
                    <a:pt x="1165" y="792"/>
                  </a:cubicBezTo>
                  <a:cubicBezTo>
                    <a:pt x="1210" y="722"/>
                    <a:pt x="1239" y="642"/>
                    <a:pt x="1246" y="558"/>
                  </a:cubicBezTo>
                  <a:cubicBezTo>
                    <a:pt x="1355" y="594"/>
                    <a:pt x="1439" y="683"/>
                    <a:pt x="1468" y="801"/>
                  </a:cubicBezTo>
                  <a:cubicBezTo>
                    <a:pt x="1515" y="991"/>
                    <a:pt x="1374" y="1159"/>
                    <a:pt x="1189" y="1177"/>
                  </a:cubicBezTo>
                  <a:cubicBezTo>
                    <a:pt x="1190" y="1175"/>
                    <a:pt x="1190" y="1173"/>
                    <a:pt x="1190" y="1171"/>
                  </a:cubicBezTo>
                  <a:cubicBezTo>
                    <a:pt x="1190" y="1170"/>
                    <a:pt x="1190" y="1169"/>
                    <a:pt x="1190" y="1169"/>
                  </a:cubicBezTo>
                  <a:close/>
                  <a:moveTo>
                    <a:pt x="1251" y="281"/>
                  </a:moveTo>
                  <a:cubicBezTo>
                    <a:pt x="1378" y="395"/>
                    <a:pt x="1456" y="553"/>
                    <a:pt x="1479" y="720"/>
                  </a:cubicBezTo>
                  <a:cubicBezTo>
                    <a:pt x="1438" y="624"/>
                    <a:pt x="1351" y="549"/>
                    <a:pt x="1247" y="521"/>
                  </a:cubicBezTo>
                  <a:cubicBezTo>
                    <a:pt x="1242" y="370"/>
                    <a:pt x="1168" y="239"/>
                    <a:pt x="1056" y="157"/>
                  </a:cubicBezTo>
                  <a:cubicBezTo>
                    <a:pt x="1126" y="188"/>
                    <a:pt x="1192" y="230"/>
                    <a:pt x="1251" y="281"/>
                  </a:cubicBezTo>
                  <a:close/>
                  <a:moveTo>
                    <a:pt x="392" y="198"/>
                  </a:moveTo>
                  <a:cubicBezTo>
                    <a:pt x="454" y="159"/>
                    <a:pt x="520" y="132"/>
                    <a:pt x="588" y="115"/>
                  </a:cubicBezTo>
                  <a:cubicBezTo>
                    <a:pt x="550" y="134"/>
                    <a:pt x="516" y="158"/>
                    <a:pt x="484" y="186"/>
                  </a:cubicBezTo>
                  <a:cubicBezTo>
                    <a:pt x="394" y="211"/>
                    <a:pt x="313" y="258"/>
                    <a:pt x="245" y="320"/>
                  </a:cubicBezTo>
                  <a:cubicBezTo>
                    <a:pt x="288" y="274"/>
                    <a:pt x="337" y="232"/>
                    <a:pt x="392" y="198"/>
                  </a:cubicBezTo>
                  <a:close/>
                  <a:moveTo>
                    <a:pt x="124" y="1083"/>
                  </a:moveTo>
                  <a:cubicBezTo>
                    <a:pt x="81" y="991"/>
                    <a:pt x="61" y="894"/>
                    <a:pt x="61" y="798"/>
                  </a:cubicBezTo>
                  <a:cubicBezTo>
                    <a:pt x="86" y="1014"/>
                    <a:pt x="242" y="1210"/>
                    <a:pt x="459" y="1266"/>
                  </a:cubicBezTo>
                  <a:cubicBezTo>
                    <a:pt x="473" y="1269"/>
                    <a:pt x="487" y="1272"/>
                    <a:pt x="501" y="1275"/>
                  </a:cubicBezTo>
                  <a:cubicBezTo>
                    <a:pt x="526" y="1380"/>
                    <a:pt x="604" y="1463"/>
                    <a:pt x="701" y="1504"/>
                  </a:cubicBezTo>
                  <a:cubicBezTo>
                    <a:pt x="454" y="1475"/>
                    <a:pt x="232" y="1313"/>
                    <a:pt x="124" y="1083"/>
                  </a:cubicBezTo>
                  <a:close/>
                  <a:moveTo>
                    <a:pt x="1051" y="1453"/>
                  </a:moveTo>
                  <a:cubicBezTo>
                    <a:pt x="1124" y="1393"/>
                    <a:pt x="1174" y="1303"/>
                    <a:pt x="1187" y="1208"/>
                  </a:cubicBezTo>
                  <a:cubicBezTo>
                    <a:pt x="1297" y="1195"/>
                    <a:pt x="1393" y="1123"/>
                    <a:pt x="1450" y="1028"/>
                  </a:cubicBezTo>
                  <a:cubicBezTo>
                    <a:pt x="1386" y="1221"/>
                    <a:pt x="1240" y="1375"/>
                    <a:pt x="1051" y="14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519C184C-32EC-4EC8-8CDA-1875A629CD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7776" y="4506913"/>
              <a:ext cx="65088" cy="79375"/>
            </a:xfrm>
            <a:custGeom>
              <a:avLst/>
              <a:gdLst>
                <a:gd name="T0" fmla="*/ 114 w 208"/>
                <a:gd name="T1" fmla="*/ 0 h 256"/>
                <a:gd name="T2" fmla="*/ 29 w 208"/>
                <a:gd name="T3" fmla="*/ 13 h 256"/>
                <a:gd name="T4" fmla="*/ 25 w 208"/>
                <a:gd name="T5" fmla="*/ 40 h 256"/>
                <a:gd name="T6" fmla="*/ 114 w 208"/>
                <a:gd name="T7" fmla="*/ 19 h 256"/>
                <a:gd name="T8" fmla="*/ 178 w 208"/>
                <a:gd name="T9" fmla="*/ 59 h 256"/>
                <a:gd name="T10" fmla="*/ 122 w 208"/>
                <a:gd name="T11" fmla="*/ 105 h 256"/>
                <a:gd name="T12" fmla="*/ 0 w 208"/>
                <a:gd name="T13" fmla="*/ 190 h 256"/>
                <a:gd name="T14" fmla="*/ 80 w 208"/>
                <a:gd name="T15" fmla="*/ 255 h 256"/>
                <a:gd name="T16" fmla="*/ 106 w 208"/>
                <a:gd name="T17" fmla="*/ 255 h 256"/>
                <a:gd name="T18" fmla="*/ 143 w 208"/>
                <a:gd name="T19" fmla="*/ 249 h 256"/>
                <a:gd name="T20" fmla="*/ 178 w 208"/>
                <a:gd name="T21" fmla="*/ 232 h 256"/>
                <a:gd name="T22" fmla="*/ 178 w 208"/>
                <a:gd name="T23" fmla="*/ 250 h 256"/>
                <a:gd name="T24" fmla="*/ 208 w 208"/>
                <a:gd name="T25" fmla="*/ 250 h 256"/>
                <a:gd name="T26" fmla="*/ 208 w 208"/>
                <a:gd name="T27" fmla="*/ 62 h 256"/>
                <a:gd name="T28" fmla="*/ 114 w 208"/>
                <a:gd name="T29" fmla="*/ 0 h 256"/>
                <a:gd name="T30" fmla="*/ 148 w 208"/>
                <a:gd name="T31" fmla="*/ 226 h 256"/>
                <a:gd name="T32" fmla="*/ 137 w 208"/>
                <a:gd name="T33" fmla="*/ 229 h 256"/>
                <a:gd name="T34" fmla="*/ 133 w 208"/>
                <a:gd name="T35" fmla="*/ 231 h 256"/>
                <a:gd name="T36" fmla="*/ 122 w 208"/>
                <a:gd name="T37" fmla="*/ 233 h 256"/>
                <a:gd name="T38" fmla="*/ 119 w 208"/>
                <a:gd name="T39" fmla="*/ 234 h 256"/>
                <a:gd name="T40" fmla="*/ 109 w 208"/>
                <a:gd name="T41" fmla="*/ 235 h 256"/>
                <a:gd name="T42" fmla="*/ 105 w 208"/>
                <a:gd name="T43" fmla="*/ 235 h 256"/>
                <a:gd name="T44" fmla="*/ 93 w 208"/>
                <a:gd name="T45" fmla="*/ 236 h 256"/>
                <a:gd name="T46" fmla="*/ 30 w 208"/>
                <a:gd name="T47" fmla="*/ 192 h 256"/>
                <a:gd name="T48" fmla="*/ 177 w 208"/>
                <a:gd name="T49" fmla="*/ 100 h 256"/>
                <a:gd name="T50" fmla="*/ 178 w 208"/>
                <a:gd name="T51" fmla="*/ 100 h 256"/>
                <a:gd name="T52" fmla="*/ 178 w 208"/>
                <a:gd name="T53" fmla="*/ 208 h 256"/>
                <a:gd name="T54" fmla="*/ 148 w 208"/>
                <a:gd name="T55" fmla="*/ 22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256">
                  <a:moveTo>
                    <a:pt x="114" y="0"/>
                  </a:moveTo>
                  <a:cubicBezTo>
                    <a:pt x="85" y="0"/>
                    <a:pt x="57" y="5"/>
                    <a:pt x="29" y="1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4" y="25"/>
                    <a:pt x="84" y="19"/>
                    <a:pt x="114" y="19"/>
                  </a:cubicBezTo>
                  <a:cubicBezTo>
                    <a:pt x="139" y="19"/>
                    <a:pt x="178" y="25"/>
                    <a:pt x="178" y="59"/>
                  </a:cubicBezTo>
                  <a:cubicBezTo>
                    <a:pt x="178" y="89"/>
                    <a:pt x="146" y="99"/>
                    <a:pt x="122" y="105"/>
                  </a:cubicBezTo>
                  <a:cubicBezTo>
                    <a:pt x="71" y="118"/>
                    <a:pt x="0" y="131"/>
                    <a:pt x="0" y="190"/>
                  </a:cubicBezTo>
                  <a:cubicBezTo>
                    <a:pt x="0" y="220"/>
                    <a:pt x="23" y="255"/>
                    <a:pt x="80" y="255"/>
                  </a:cubicBezTo>
                  <a:cubicBezTo>
                    <a:pt x="88" y="255"/>
                    <a:pt x="96" y="256"/>
                    <a:pt x="106" y="255"/>
                  </a:cubicBezTo>
                  <a:cubicBezTo>
                    <a:pt x="120" y="254"/>
                    <a:pt x="136" y="251"/>
                    <a:pt x="143" y="249"/>
                  </a:cubicBezTo>
                  <a:cubicBezTo>
                    <a:pt x="163" y="244"/>
                    <a:pt x="175" y="235"/>
                    <a:pt x="178" y="232"/>
                  </a:cubicBezTo>
                  <a:cubicBezTo>
                    <a:pt x="178" y="250"/>
                    <a:pt x="178" y="250"/>
                    <a:pt x="178" y="250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8" y="17"/>
                    <a:pt x="171" y="0"/>
                    <a:pt x="114" y="0"/>
                  </a:cubicBezTo>
                  <a:close/>
                  <a:moveTo>
                    <a:pt x="148" y="226"/>
                  </a:moveTo>
                  <a:cubicBezTo>
                    <a:pt x="144" y="227"/>
                    <a:pt x="141" y="228"/>
                    <a:pt x="137" y="229"/>
                  </a:cubicBezTo>
                  <a:cubicBezTo>
                    <a:pt x="135" y="230"/>
                    <a:pt x="134" y="230"/>
                    <a:pt x="133" y="231"/>
                  </a:cubicBezTo>
                  <a:cubicBezTo>
                    <a:pt x="129" y="231"/>
                    <a:pt x="126" y="232"/>
                    <a:pt x="122" y="233"/>
                  </a:cubicBezTo>
                  <a:cubicBezTo>
                    <a:pt x="121" y="233"/>
                    <a:pt x="120" y="233"/>
                    <a:pt x="119" y="234"/>
                  </a:cubicBezTo>
                  <a:cubicBezTo>
                    <a:pt x="116" y="234"/>
                    <a:pt x="112" y="235"/>
                    <a:pt x="109" y="235"/>
                  </a:cubicBezTo>
                  <a:cubicBezTo>
                    <a:pt x="107" y="235"/>
                    <a:pt x="106" y="235"/>
                    <a:pt x="105" y="235"/>
                  </a:cubicBezTo>
                  <a:cubicBezTo>
                    <a:pt x="101" y="236"/>
                    <a:pt x="97" y="236"/>
                    <a:pt x="93" y="236"/>
                  </a:cubicBezTo>
                  <a:cubicBezTo>
                    <a:pt x="46" y="236"/>
                    <a:pt x="30" y="211"/>
                    <a:pt x="30" y="192"/>
                  </a:cubicBezTo>
                  <a:cubicBezTo>
                    <a:pt x="30" y="125"/>
                    <a:pt x="147" y="137"/>
                    <a:pt x="177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78" y="208"/>
                    <a:pt x="165" y="220"/>
                    <a:pt x="148" y="2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93348FDD-CD5E-40BB-ACEE-CE92CDEAE8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479925"/>
              <a:ext cx="57150" cy="106363"/>
            </a:xfrm>
            <a:custGeom>
              <a:avLst/>
              <a:gdLst>
                <a:gd name="T0" fmla="*/ 0 w 185"/>
                <a:gd name="T1" fmla="*/ 295 h 340"/>
                <a:gd name="T2" fmla="*/ 87 w 185"/>
                <a:gd name="T3" fmla="*/ 317 h 340"/>
                <a:gd name="T4" fmla="*/ 153 w 185"/>
                <a:gd name="T5" fmla="*/ 262 h 340"/>
                <a:gd name="T6" fmla="*/ 73 w 185"/>
                <a:gd name="T7" fmla="*/ 171 h 340"/>
                <a:gd name="T8" fmla="*/ 1 w 185"/>
                <a:gd name="T9" fmla="*/ 75 h 340"/>
                <a:gd name="T10" fmla="*/ 99 w 185"/>
                <a:gd name="T11" fmla="*/ 0 h 340"/>
                <a:gd name="T12" fmla="*/ 161 w 185"/>
                <a:gd name="T13" fmla="*/ 7 h 340"/>
                <a:gd name="T14" fmla="*/ 165 w 185"/>
                <a:gd name="T15" fmla="*/ 36 h 340"/>
                <a:gd name="T16" fmla="*/ 98 w 185"/>
                <a:gd name="T17" fmla="*/ 23 h 340"/>
                <a:gd name="T18" fmla="*/ 33 w 185"/>
                <a:gd name="T19" fmla="*/ 76 h 340"/>
                <a:gd name="T20" fmla="*/ 112 w 185"/>
                <a:gd name="T21" fmla="*/ 166 h 340"/>
                <a:gd name="T22" fmla="*/ 185 w 185"/>
                <a:gd name="T23" fmla="*/ 261 h 340"/>
                <a:gd name="T24" fmla="*/ 86 w 185"/>
                <a:gd name="T25" fmla="*/ 340 h 340"/>
                <a:gd name="T26" fmla="*/ 2 w 185"/>
                <a:gd name="T27" fmla="*/ 326 h 340"/>
                <a:gd name="T28" fmla="*/ 0 w 185"/>
                <a:gd name="T29" fmla="*/ 29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340">
                  <a:moveTo>
                    <a:pt x="0" y="295"/>
                  </a:moveTo>
                  <a:cubicBezTo>
                    <a:pt x="27" y="308"/>
                    <a:pt x="56" y="317"/>
                    <a:pt x="87" y="317"/>
                  </a:cubicBezTo>
                  <a:cubicBezTo>
                    <a:pt x="120" y="317"/>
                    <a:pt x="153" y="303"/>
                    <a:pt x="153" y="262"/>
                  </a:cubicBezTo>
                  <a:cubicBezTo>
                    <a:pt x="153" y="229"/>
                    <a:pt x="106" y="197"/>
                    <a:pt x="73" y="171"/>
                  </a:cubicBezTo>
                  <a:cubicBezTo>
                    <a:pt x="42" y="145"/>
                    <a:pt x="1" y="119"/>
                    <a:pt x="1" y="75"/>
                  </a:cubicBezTo>
                  <a:cubicBezTo>
                    <a:pt x="1" y="17"/>
                    <a:pt x="52" y="0"/>
                    <a:pt x="99" y="0"/>
                  </a:cubicBezTo>
                  <a:cubicBezTo>
                    <a:pt x="120" y="0"/>
                    <a:pt x="141" y="3"/>
                    <a:pt x="161" y="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43" y="29"/>
                    <a:pt x="122" y="23"/>
                    <a:pt x="98" y="23"/>
                  </a:cubicBezTo>
                  <a:cubicBezTo>
                    <a:pt x="66" y="23"/>
                    <a:pt x="33" y="38"/>
                    <a:pt x="33" y="76"/>
                  </a:cubicBezTo>
                  <a:cubicBezTo>
                    <a:pt x="33" y="107"/>
                    <a:pt x="71" y="133"/>
                    <a:pt x="112" y="166"/>
                  </a:cubicBezTo>
                  <a:cubicBezTo>
                    <a:pt x="143" y="190"/>
                    <a:pt x="185" y="218"/>
                    <a:pt x="185" y="261"/>
                  </a:cubicBezTo>
                  <a:cubicBezTo>
                    <a:pt x="185" y="321"/>
                    <a:pt x="138" y="340"/>
                    <a:pt x="86" y="340"/>
                  </a:cubicBezTo>
                  <a:cubicBezTo>
                    <a:pt x="56" y="340"/>
                    <a:pt x="31" y="334"/>
                    <a:pt x="2" y="326"/>
                  </a:cubicBezTo>
                  <a:lnTo>
                    <a:pt x="0" y="2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FE9D47A-851E-4D0C-BAD7-64B80F65C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888" y="4508500"/>
              <a:ext cx="73025" cy="76200"/>
            </a:xfrm>
            <a:custGeom>
              <a:avLst/>
              <a:gdLst>
                <a:gd name="T0" fmla="*/ 0 w 46"/>
                <a:gd name="T1" fmla="*/ 0 h 48"/>
                <a:gd name="T2" fmla="*/ 6 w 46"/>
                <a:gd name="T3" fmla="*/ 0 h 48"/>
                <a:gd name="T4" fmla="*/ 23 w 46"/>
                <a:gd name="T5" fmla="*/ 43 h 48"/>
                <a:gd name="T6" fmla="*/ 23 w 46"/>
                <a:gd name="T7" fmla="*/ 43 h 48"/>
                <a:gd name="T8" fmla="*/ 39 w 46"/>
                <a:gd name="T9" fmla="*/ 0 h 48"/>
                <a:gd name="T10" fmla="*/ 46 w 46"/>
                <a:gd name="T11" fmla="*/ 0 h 48"/>
                <a:gd name="T12" fmla="*/ 26 w 46"/>
                <a:gd name="T13" fmla="*/ 48 h 48"/>
                <a:gd name="T14" fmla="*/ 19 w 46"/>
                <a:gd name="T15" fmla="*/ 48 h 48"/>
                <a:gd name="T16" fmla="*/ 0 w 4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8">
                  <a:moveTo>
                    <a:pt x="0" y="0"/>
                  </a:moveTo>
                  <a:lnTo>
                    <a:pt x="6" y="0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26" y="48"/>
                  </a:lnTo>
                  <a:lnTo>
                    <a:pt x="1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66B549BB-DED6-4B19-8439-4DFD2A6D6F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6" y="4506913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4 h 255"/>
                <a:gd name="T16" fmla="*/ 203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3" y="234"/>
                    <a:pt x="121" y="234"/>
                  </a:cubicBezTo>
                  <a:cubicBezTo>
                    <a:pt x="170" y="234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7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1E29E8E-8316-4D8F-BA59-7621C384F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8226" y="4506913"/>
              <a:ext cx="69850" cy="77788"/>
            </a:xfrm>
            <a:custGeom>
              <a:avLst/>
              <a:gdLst>
                <a:gd name="T0" fmla="*/ 30 w 224"/>
                <a:gd name="T1" fmla="*/ 57 h 250"/>
                <a:gd name="T2" fmla="*/ 31 w 224"/>
                <a:gd name="T3" fmla="*/ 58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6 h 250"/>
                <a:gd name="T24" fmla="*/ 30 w 224"/>
                <a:gd name="T25" fmla="*/ 6 h 250"/>
                <a:gd name="T26" fmla="*/ 30 w 224"/>
                <a:gd name="T27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7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30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45A804B-C90A-407C-93A8-BF9F88C839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3951" y="4506913"/>
              <a:ext cx="46038" cy="79375"/>
            </a:xfrm>
            <a:custGeom>
              <a:avLst/>
              <a:gdLst>
                <a:gd name="T0" fmla="*/ 0 w 148"/>
                <a:gd name="T1" fmla="*/ 218 h 255"/>
                <a:gd name="T2" fmla="*/ 65 w 148"/>
                <a:gd name="T3" fmla="*/ 234 h 255"/>
                <a:gd name="T4" fmla="*/ 118 w 148"/>
                <a:gd name="T5" fmla="*/ 195 h 255"/>
                <a:gd name="T6" fmla="*/ 6 w 148"/>
                <a:gd name="T7" fmla="*/ 57 h 255"/>
                <a:gd name="T8" fmla="*/ 83 w 148"/>
                <a:gd name="T9" fmla="*/ 0 h 255"/>
                <a:gd name="T10" fmla="*/ 138 w 148"/>
                <a:gd name="T11" fmla="*/ 7 h 255"/>
                <a:gd name="T12" fmla="*/ 142 w 148"/>
                <a:gd name="T13" fmla="*/ 33 h 255"/>
                <a:gd name="T14" fmla="*/ 87 w 148"/>
                <a:gd name="T15" fmla="*/ 22 h 255"/>
                <a:gd name="T16" fmla="*/ 36 w 148"/>
                <a:gd name="T17" fmla="*/ 57 h 255"/>
                <a:gd name="T18" fmla="*/ 148 w 148"/>
                <a:gd name="T19" fmla="*/ 196 h 255"/>
                <a:gd name="T20" fmla="*/ 70 w 148"/>
                <a:gd name="T21" fmla="*/ 255 h 255"/>
                <a:gd name="T22" fmla="*/ 5 w 148"/>
                <a:gd name="T23" fmla="*/ 245 h 255"/>
                <a:gd name="T24" fmla="*/ 0 w 148"/>
                <a:gd name="T25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55">
                  <a:moveTo>
                    <a:pt x="0" y="218"/>
                  </a:moveTo>
                  <a:cubicBezTo>
                    <a:pt x="19" y="227"/>
                    <a:pt x="43" y="234"/>
                    <a:pt x="65" y="234"/>
                  </a:cubicBezTo>
                  <a:cubicBezTo>
                    <a:pt x="90" y="234"/>
                    <a:pt x="118" y="224"/>
                    <a:pt x="118" y="195"/>
                  </a:cubicBezTo>
                  <a:cubicBezTo>
                    <a:pt x="118" y="147"/>
                    <a:pt x="6" y="116"/>
                    <a:pt x="6" y="57"/>
                  </a:cubicBezTo>
                  <a:cubicBezTo>
                    <a:pt x="6" y="33"/>
                    <a:pt x="18" y="0"/>
                    <a:pt x="83" y="0"/>
                  </a:cubicBezTo>
                  <a:cubicBezTo>
                    <a:pt x="102" y="0"/>
                    <a:pt x="119" y="3"/>
                    <a:pt x="138" y="7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23" y="25"/>
                    <a:pt x="105" y="22"/>
                    <a:pt x="87" y="22"/>
                  </a:cubicBezTo>
                  <a:cubicBezTo>
                    <a:pt x="64" y="22"/>
                    <a:pt x="36" y="30"/>
                    <a:pt x="36" y="57"/>
                  </a:cubicBezTo>
                  <a:cubicBezTo>
                    <a:pt x="36" y="102"/>
                    <a:pt x="148" y="134"/>
                    <a:pt x="148" y="196"/>
                  </a:cubicBezTo>
                  <a:cubicBezTo>
                    <a:pt x="148" y="238"/>
                    <a:pt x="111" y="255"/>
                    <a:pt x="70" y="255"/>
                  </a:cubicBezTo>
                  <a:cubicBezTo>
                    <a:pt x="47" y="255"/>
                    <a:pt x="24" y="251"/>
                    <a:pt x="5" y="245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9ED1558D-0F69-4A34-A6C0-ADC2A597D2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7451" y="4481513"/>
              <a:ext cx="58738" cy="103188"/>
            </a:xfrm>
            <a:custGeom>
              <a:avLst/>
              <a:gdLst>
                <a:gd name="T0" fmla="*/ 6 w 37"/>
                <a:gd name="T1" fmla="*/ 65 h 65"/>
                <a:gd name="T2" fmla="*/ 0 w 37"/>
                <a:gd name="T3" fmla="*/ 65 h 65"/>
                <a:gd name="T4" fmla="*/ 0 w 37"/>
                <a:gd name="T5" fmla="*/ 0 h 65"/>
                <a:gd name="T6" fmla="*/ 6 w 37"/>
                <a:gd name="T7" fmla="*/ 0 h 65"/>
                <a:gd name="T8" fmla="*/ 6 w 37"/>
                <a:gd name="T9" fmla="*/ 65 h 65"/>
                <a:gd name="T10" fmla="*/ 26 w 37"/>
                <a:gd name="T11" fmla="*/ 17 h 65"/>
                <a:gd name="T12" fmla="*/ 33 w 37"/>
                <a:gd name="T13" fmla="*/ 17 h 65"/>
                <a:gd name="T14" fmla="*/ 12 w 37"/>
                <a:gd name="T15" fmla="*/ 38 h 65"/>
                <a:gd name="T16" fmla="*/ 37 w 37"/>
                <a:gd name="T17" fmla="*/ 65 h 65"/>
                <a:gd name="T18" fmla="*/ 30 w 37"/>
                <a:gd name="T19" fmla="*/ 65 h 65"/>
                <a:gd name="T20" fmla="*/ 6 w 37"/>
                <a:gd name="T21" fmla="*/ 38 h 65"/>
                <a:gd name="T22" fmla="*/ 26 w 37"/>
                <a:gd name="T2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5">
                  <a:moveTo>
                    <a:pt x="6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5"/>
                  </a:lnTo>
                  <a:close/>
                  <a:moveTo>
                    <a:pt x="26" y="17"/>
                  </a:moveTo>
                  <a:lnTo>
                    <a:pt x="33" y="17"/>
                  </a:lnTo>
                  <a:lnTo>
                    <a:pt x="12" y="38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6" y="38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F11CD2A6-6F8E-4A05-AEE3-C1F3C8B899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388" y="4632325"/>
              <a:ext cx="84138" cy="101600"/>
            </a:xfrm>
            <a:custGeom>
              <a:avLst/>
              <a:gdLst>
                <a:gd name="T0" fmla="*/ 0 w 269"/>
                <a:gd name="T1" fmla="*/ 0 h 330"/>
                <a:gd name="T2" fmla="*/ 172 w 269"/>
                <a:gd name="T3" fmla="*/ 0 h 330"/>
                <a:gd name="T4" fmla="*/ 257 w 269"/>
                <a:gd name="T5" fmla="*/ 78 h 330"/>
                <a:gd name="T6" fmla="*/ 198 w 269"/>
                <a:gd name="T7" fmla="*/ 159 h 330"/>
                <a:gd name="T8" fmla="*/ 198 w 269"/>
                <a:gd name="T9" fmla="*/ 160 h 330"/>
                <a:gd name="T10" fmla="*/ 269 w 269"/>
                <a:gd name="T11" fmla="*/ 248 h 330"/>
                <a:gd name="T12" fmla="*/ 162 w 269"/>
                <a:gd name="T13" fmla="*/ 330 h 330"/>
                <a:gd name="T14" fmla="*/ 0 w 269"/>
                <a:gd name="T15" fmla="*/ 330 h 330"/>
                <a:gd name="T16" fmla="*/ 0 w 269"/>
                <a:gd name="T17" fmla="*/ 0 h 330"/>
                <a:gd name="T18" fmla="*/ 70 w 269"/>
                <a:gd name="T19" fmla="*/ 135 h 330"/>
                <a:gd name="T20" fmla="*/ 136 w 269"/>
                <a:gd name="T21" fmla="*/ 135 h 330"/>
                <a:gd name="T22" fmla="*/ 187 w 269"/>
                <a:gd name="T23" fmla="*/ 87 h 330"/>
                <a:gd name="T24" fmla="*/ 137 w 269"/>
                <a:gd name="T25" fmla="*/ 48 h 330"/>
                <a:gd name="T26" fmla="*/ 70 w 269"/>
                <a:gd name="T27" fmla="*/ 48 h 330"/>
                <a:gd name="T28" fmla="*/ 70 w 269"/>
                <a:gd name="T29" fmla="*/ 135 h 330"/>
                <a:gd name="T30" fmla="*/ 70 w 269"/>
                <a:gd name="T31" fmla="*/ 281 h 330"/>
                <a:gd name="T32" fmla="*/ 141 w 269"/>
                <a:gd name="T33" fmla="*/ 281 h 330"/>
                <a:gd name="T34" fmla="*/ 198 w 269"/>
                <a:gd name="T35" fmla="*/ 230 h 330"/>
                <a:gd name="T36" fmla="*/ 150 w 269"/>
                <a:gd name="T37" fmla="*/ 184 h 330"/>
                <a:gd name="T38" fmla="*/ 70 w 269"/>
                <a:gd name="T39" fmla="*/ 184 h 330"/>
                <a:gd name="T40" fmla="*/ 70 w 269"/>
                <a:gd name="T41" fmla="*/ 2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330">
                  <a:moveTo>
                    <a:pt x="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214" y="0"/>
                    <a:pt x="257" y="23"/>
                    <a:pt x="257" y="78"/>
                  </a:cubicBezTo>
                  <a:cubicBezTo>
                    <a:pt x="257" y="118"/>
                    <a:pt x="237" y="148"/>
                    <a:pt x="198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241" y="166"/>
                    <a:pt x="269" y="195"/>
                    <a:pt x="269" y="248"/>
                  </a:cubicBezTo>
                  <a:cubicBezTo>
                    <a:pt x="269" y="297"/>
                    <a:pt x="225" y="330"/>
                    <a:pt x="162" y="330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0" y="0"/>
                  </a:lnTo>
                  <a:close/>
                  <a:moveTo>
                    <a:pt x="70" y="135"/>
                  </a:moveTo>
                  <a:cubicBezTo>
                    <a:pt x="136" y="135"/>
                    <a:pt x="136" y="135"/>
                    <a:pt x="136" y="135"/>
                  </a:cubicBezTo>
                  <a:cubicBezTo>
                    <a:pt x="166" y="135"/>
                    <a:pt x="187" y="113"/>
                    <a:pt x="187" y="87"/>
                  </a:cubicBezTo>
                  <a:cubicBezTo>
                    <a:pt x="187" y="58"/>
                    <a:pt x="160" y="48"/>
                    <a:pt x="137" y="48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70" y="135"/>
                  </a:lnTo>
                  <a:close/>
                  <a:moveTo>
                    <a:pt x="70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281"/>
                    <a:pt x="198" y="259"/>
                    <a:pt x="198" y="230"/>
                  </a:cubicBezTo>
                  <a:cubicBezTo>
                    <a:pt x="198" y="196"/>
                    <a:pt x="165" y="184"/>
                    <a:pt x="150" y="184"/>
                  </a:cubicBezTo>
                  <a:cubicBezTo>
                    <a:pt x="70" y="184"/>
                    <a:pt x="70" y="184"/>
                    <a:pt x="70" y="184"/>
                  </a:cubicBezTo>
                  <a:lnTo>
                    <a:pt x="70" y="2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808DEB3-20AF-4B3A-A811-5BC78F51C4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8051" y="4656138"/>
              <a:ext cx="74613" cy="79375"/>
            </a:xfrm>
            <a:custGeom>
              <a:avLst/>
              <a:gdLst>
                <a:gd name="T0" fmla="*/ 139 w 238"/>
                <a:gd name="T1" fmla="*/ 0 h 258"/>
                <a:gd name="T2" fmla="*/ 33 w 238"/>
                <a:gd name="T3" fmla="*/ 14 h 258"/>
                <a:gd name="T4" fmla="*/ 28 w 238"/>
                <a:gd name="T5" fmla="*/ 60 h 258"/>
                <a:gd name="T6" fmla="*/ 123 w 238"/>
                <a:gd name="T7" fmla="*/ 40 h 258"/>
                <a:gd name="T8" fmla="*/ 169 w 238"/>
                <a:gd name="T9" fmla="*/ 70 h 258"/>
                <a:gd name="T10" fmla="*/ 0 w 238"/>
                <a:gd name="T11" fmla="*/ 184 h 258"/>
                <a:gd name="T12" fmla="*/ 92 w 238"/>
                <a:gd name="T13" fmla="*/ 258 h 258"/>
                <a:gd name="T14" fmla="*/ 138 w 238"/>
                <a:gd name="T15" fmla="*/ 253 h 258"/>
                <a:gd name="T16" fmla="*/ 172 w 238"/>
                <a:gd name="T17" fmla="*/ 240 h 258"/>
                <a:gd name="T18" fmla="*/ 172 w 238"/>
                <a:gd name="T19" fmla="*/ 252 h 258"/>
                <a:gd name="T20" fmla="*/ 238 w 238"/>
                <a:gd name="T21" fmla="*/ 252 h 258"/>
                <a:gd name="T22" fmla="*/ 238 w 238"/>
                <a:gd name="T23" fmla="*/ 67 h 258"/>
                <a:gd name="T24" fmla="*/ 139 w 238"/>
                <a:gd name="T25" fmla="*/ 0 h 258"/>
                <a:gd name="T26" fmla="*/ 147 w 238"/>
                <a:gd name="T27" fmla="*/ 211 h 258"/>
                <a:gd name="T28" fmla="*/ 147 w 238"/>
                <a:gd name="T29" fmla="*/ 211 h 258"/>
                <a:gd name="T30" fmla="*/ 109 w 238"/>
                <a:gd name="T31" fmla="*/ 218 h 258"/>
                <a:gd name="T32" fmla="*/ 66 w 238"/>
                <a:gd name="T33" fmla="*/ 188 h 258"/>
                <a:gd name="T34" fmla="*/ 172 w 238"/>
                <a:gd name="T35" fmla="*/ 125 h 258"/>
                <a:gd name="T36" fmla="*/ 172 w 238"/>
                <a:gd name="T37" fmla="*/ 198 h 258"/>
                <a:gd name="T38" fmla="*/ 147 w 238"/>
                <a:gd name="T39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" h="258">
                  <a:moveTo>
                    <a:pt x="139" y="0"/>
                  </a:moveTo>
                  <a:cubicBezTo>
                    <a:pt x="103" y="0"/>
                    <a:pt x="68" y="6"/>
                    <a:pt x="33" y="14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58" y="48"/>
                    <a:pt x="90" y="40"/>
                    <a:pt x="123" y="40"/>
                  </a:cubicBezTo>
                  <a:cubicBezTo>
                    <a:pt x="141" y="40"/>
                    <a:pt x="169" y="43"/>
                    <a:pt x="169" y="70"/>
                  </a:cubicBezTo>
                  <a:cubicBezTo>
                    <a:pt x="169" y="118"/>
                    <a:pt x="0" y="89"/>
                    <a:pt x="0" y="184"/>
                  </a:cubicBezTo>
                  <a:cubicBezTo>
                    <a:pt x="0" y="234"/>
                    <a:pt x="37" y="258"/>
                    <a:pt x="92" y="258"/>
                  </a:cubicBezTo>
                  <a:cubicBezTo>
                    <a:pt x="116" y="258"/>
                    <a:pt x="126" y="256"/>
                    <a:pt x="138" y="253"/>
                  </a:cubicBezTo>
                  <a:cubicBezTo>
                    <a:pt x="152" y="249"/>
                    <a:pt x="167" y="243"/>
                    <a:pt x="172" y="240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10"/>
                    <a:pt x="183" y="0"/>
                    <a:pt x="139" y="0"/>
                  </a:cubicBezTo>
                  <a:close/>
                  <a:moveTo>
                    <a:pt x="147" y="211"/>
                  </a:moveTo>
                  <a:cubicBezTo>
                    <a:pt x="147" y="211"/>
                    <a:pt x="147" y="211"/>
                    <a:pt x="147" y="211"/>
                  </a:cubicBezTo>
                  <a:cubicBezTo>
                    <a:pt x="135" y="215"/>
                    <a:pt x="122" y="218"/>
                    <a:pt x="109" y="218"/>
                  </a:cubicBezTo>
                  <a:cubicBezTo>
                    <a:pt x="89" y="218"/>
                    <a:pt x="66" y="212"/>
                    <a:pt x="66" y="188"/>
                  </a:cubicBezTo>
                  <a:cubicBezTo>
                    <a:pt x="66" y="145"/>
                    <a:pt x="148" y="146"/>
                    <a:pt x="172" y="125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66" y="202"/>
                    <a:pt x="156" y="208"/>
                    <a:pt x="147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D7615B0E-0C94-48B0-8060-8820E707B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4656138"/>
              <a:ext cx="79375" cy="77788"/>
            </a:xfrm>
            <a:custGeom>
              <a:avLst/>
              <a:gdLst>
                <a:gd name="T0" fmla="*/ 69 w 259"/>
                <a:gd name="T1" fmla="*/ 46 h 252"/>
                <a:gd name="T2" fmla="*/ 70 w 259"/>
                <a:gd name="T3" fmla="*/ 47 h 252"/>
                <a:gd name="T4" fmla="*/ 162 w 259"/>
                <a:gd name="T5" fmla="*/ 0 h 252"/>
                <a:gd name="T6" fmla="*/ 259 w 259"/>
                <a:gd name="T7" fmla="*/ 80 h 252"/>
                <a:gd name="T8" fmla="*/ 259 w 259"/>
                <a:gd name="T9" fmla="*/ 252 h 252"/>
                <a:gd name="T10" fmla="*/ 190 w 259"/>
                <a:gd name="T11" fmla="*/ 252 h 252"/>
                <a:gd name="T12" fmla="*/ 190 w 259"/>
                <a:gd name="T13" fmla="*/ 95 h 252"/>
                <a:gd name="T14" fmla="*/ 140 w 259"/>
                <a:gd name="T15" fmla="*/ 55 h 252"/>
                <a:gd name="T16" fmla="*/ 69 w 259"/>
                <a:gd name="T17" fmla="*/ 157 h 252"/>
                <a:gd name="T18" fmla="*/ 69 w 259"/>
                <a:gd name="T19" fmla="*/ 252 h 252"/>
                <a:gd name="T20" fmla="*/ 0 w 259"/>
                <a:gd name="T21" fmla="*/ 252 h 252"/>
                <a:gd name="T22" fmla="*/ 0 w 259"/>
                <a:gd name="T23" fmla="*/ 6 h 252"/>
                <a:gd name="T24" fmla="*/ 69 w 259"/>
                <a:gd name="T25" fmla="*/ 6 h 252"/>
                <a:gd name="T26" fmla="*/ 69 w 259"/>
                <a:gd name="T27" fmla="*/ 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52">
                  <a:moveTo>
                    <a:pt x="69" y="46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89" y="11"/>
                    <a:pt x="121" y="0"/>
                    <a:pt x="162" y="0"/>
                  </a:cubicBezTo>
                  <a:cubicBezTo>
                    <a:pt x="214" y="0"/>
                    <a:pt x="259" y="19"/>
                    <a:pt x="259" y="80"/>
                  </a:cubicBezTo>
                  <a:cubicBezTo>
                    <a:pt x="259" y="252"/>
                    <a:pt x="259" y="252"/>
                    <a:pt x="259" y="252"/>
                  </a:cubicBezTo>
                  <a:cubicBezTo>
                    <a:pt x="190" y="252"/>
                    <a:pt x="190" y="252"/>
                    <a:pt x="190" y="252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70"/>
                    <a:pt x="166" y="55"/>
                    <a:pt x="140" y="55"/>
                  </a:cubicBezTo>
                  <a:cubicBezTo>
                    <a:pt x="93" y="55"/>
                    <a:pt x="69" y="81"/>
                    <a:pt x="69" y="157"/>
                  </a:cubicBezTo>
                  <a:cubicBezTo>
                    <a:pt x="69" y="252"/>
                    <a:pt x="69" y="252"/>
                    <a:pt x="69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69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4375FC33-BDB1-4470-9715-7523B43FCC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632325"/>
              <a:ext cx="76200" cy="101600"/>
            </a:xfrm>
            <a:custGeom>
              <a:avLst/>
              <a:gdLst>
                <a:gd name="T0" fmla="*/ 0 w 48"/>
                <a:gd name="T1" fmla="*/ 0 h 64"/>
                <a:gd name="T2" fmla="*/ 13 w 48"/>
                <a:gd name="T3" fmla="*/ 0 h 64"/>
                <a:gd name="T4" fmla="*/ 13 w 48"/>
                <a:gd name="T5" fmla="*/ 64 h 64"/>
                <a:gd name="T6" fmla="*/ 0 w 48"/>
                <a:gd name="T7" fmla="*/ 64 h 64"/>
                <a:gd name="T8" fmla="*/ 0 w 48"/>
                <a:gd name="T9" fmla="*/ 0 h 64"/>
                <a:gd name="T10" fmla="*/ 30 w 48"/>
                <a:gd name="T11" fmla="*/ 16 h 64"/>
                <a:gd name="T12" fmla="*/ 45 w 48"/>
                <a:gd name="T13" fmla="*/ 16 h 64"/>
                <a:gd name="T14" fmla="*/ 28 w 48"/>
                <a:gd name="T15" fmla="*/ 37 h 64"/>
                <a:gd name="T16" fmla="*/ 48 w 48"/>
                <a:gd name="T17" fmla="*/ 64 h 64"/>
                <a:gd name="T18" fmla="*/ 33 w 48"/>
                <a:gd name="T19" fmla="*/ 64 h 64"/>
                <a:gd name="T20" fmla="*/ 14 w 48"/>
                <a:gd name="T21" fmla="*/ 37 h 64"/>
                <a:gd name="T22" fmla="*/ 30 w 48"/>
                <a:gd name="T2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4">
                  <a:moveTo>
                    <a:pt x="0" y="0"/>
                  </a:moveTo>
                  <a:lnTo>
                    <a:pt x="13" y="0"/>
                  </a:lnTo>
                  <a:lnTo>
                    <a:pt x="13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30" y="16"/>
                  </a:moveTo>
                  <a:lnTo>
                    <a:pt x="45" y="16"/>
                  </a:lnTo>
                  <a:lnTo>
                    <a:pt x="28" y="37"/>
                  </a:lnTo>
                  <a:lnTo>
                    <a:pt x="48" y="64"/>
                  </a:lnTo>
                  <a:lnTo>
                    <a:pt x="33" y="64"/>
                  </a:lnTo>
                  <a:lnTo>
                    <a:pt x="14" y="3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51135FBB-0108-42C9-A9D4-0E3AB5A370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926" y="4629150"/>
              <a:ext cx="44450" cy="104775"/>
            </a:xfrm>
            <a:custGeom>
              <a:avLst/>
              <a:gdLst>
                <a:gd name="T0" fmla="*/ 127 w 142"/>
                <a:gd name="T1" fmla="*/ 93 h 338"/>
                <a:gd name="T2" fmla="*/ 127 w 142"/>
                <a:gd name="T3" fmla="*/ 115 h 338"/>
                <a:gd name="T4" fmla="*/ 60 w 142"/>
                <a:gd name="T5" fmla="*/ 115 h 338"/>
                <a:gd name="T6" fmla="*/ 60 w 142"/>
                <a:gd name="T7" fmla="*/ 338 h 338"/>
                <a:gd name="T8" fmla="*/ 30 w 142"/>
                <a:gd name="T9" fmla="*/ 338 h 338"/>
                <a:gd name="T10" fmla="*/ 30 w 142"/>
                <a:gd name="T11" fmla="*/ 115 h 338"/>
                <a:gd name="T12" fmla="*/ 0 w 142"/>
                <a:gd name="T13" fmla="*/ 115 h 338"/>
                <a:gd name="T14" fmla="*/ 0 w 142"/>
                <a:gd name="T15" fmla="*/ 93 h 338"/>
                <a:gd name="T16" fmla="*/ 30 w 142"/>
                <a:gd name="T17" fmla="*/ 93 h 338"/>
                <a:gd name="T18" fmla="*/ 30 w 142"/>
                <a:gd name="T19" fmla="*/ 60 h 338"/>
                <a:gd name="T20" fmla="*/ 97 w 142"/>
                <a:gd name="T21" fmla="*/ 0 h 338"/>
                <a:gd name="T22" fmla="*/ 139 w 142"/>
                <a:gd name="T23" fmla="*/ 5 h 338"/>
                <a:gd name="T24" fmla="*/ 142 w 142"/>
                <a:gd name="T25" fmla="*/ 29 h 338"/>
                <a:gd name="T26" fmla="*/ 100 w 142"/>
                <a:gd name="T27" fmla="*/ 22 h 338"/>
                <a:gd name="T28" fmla="*/ 60 w 142"/>
                <a:gd name="T29" fmla="*/ 56 h 338"/>
                <a:gd name="T30" fmla="*/ 60 w 142"/>
                <a:gd name="T31" fmla="*/ 93 h 338"/>
                <a:gd name="T32" fmla="*/ 127 w 142"/>
                <a:gd name="T33" fmla="*/ 9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338">
                  <a:moveTo>
                    <a:pt x="127" y="93"/>
                  </a:moveTo>
                  <a:cubicBezTo>
                    <a:pt x="127" y="115"/>
                    <a:pt x="127" y="115"/>
                    <a:pt x="127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30" y="338"/>
                    <a:pt x="30" y="338"/>
                    <a:pt x="30" y="338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17"/>
                    <a:pt x="55" y="0"/>
                    <a:pt x="97" y="0"/>
                  </a:cubicBezTo>
                  <a:cubicBezTo>
                    <a:pt x="112" y="0"/>
                    <a:pt x="126" y="2"/>
                    <a:pt x="139" y="5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29" y="25"/>
                    <a:pt x="115" y="22"/>
                    <a:pt x="100" y="22"/>
                  </a:cubicBezTo>
                  <a:cubicBezTo>
                    <a:pt x="69" y="22"/>
                    <a:pt x="60" y="41"/>
                    <a:pt x="60" y="56"/>
                  </a:cubicBezTo>
                  <a:cubicBezTo>
                    <a:pt x="60" y="93"/>
                    <a:pt x="60" y="93"/>
                    <a:pt x="60" y="93"/>
                  </a:cubicBezTo>
                  <a:lnTo>
                    <a:pt x="127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77CF689E-6255-4AA5-B718-3A57CBDC61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6" y="4632325"/>
              <a:ext cx="74613" cy="103188"/>
            </a:xfrm>
            <a:custGeom>
              <a:avLst/>
              <a:gdLst>
                <a:gd name="T0" fmla="*/ 241 w 241"/>
                <a:gd name="T1" fmla="*/ 205 h 332"/>
                <a:gd name="T2" fmla="*/ 121 w 241"/>
                <a:gd name="T3" fmla="*/ 332 h 332"/>
                <a:gd name="T4" fmla="*/ 0 w 241"/>
                <a:gd name="T5" fmla="*/ 205 h 332"/>
                <a:gd name="T6" fmla="*/ 121 w 241"/>
                <a:gd name="T7" fmla="*/ 77 h 332"/>
                <a:gd name="T8" fmla="*/ 241 w 241"/>
                <a:gd name="T9" fmla="*/ 205 h 332"/>
                <a:gd name="T10" fmla="*/ 30 w 241"/>
                <a:gd name="T11" fmla="*/ 205 h 332"/>
                <a:gd name="T12" fmla="*/ 121 w 241"/>
                <a:gd name="T13" fmla="*/ 310 h 332"/>
                <a:gd name="T14" fmla="*/ 212 w 241"/>
                <a:gd name="T15" fmla="*/ 205 h 332"/>
                <a:gd name="T16" fmla="*/ 121 w 241"/>
                <a:gd name="T17" fmla="*/ 99 h 332"/>
                <a:gd name="T18" fmla="*/ 30 w 241"/>
                <a:gd name="T19" fmla="*/ 205 h 332"/>
                <a:gd name="T20" fmla="*/ 72 w 241"/>
                <a:gd name="T21" fmla="*/ 0 h 332"/>
                <a:gd name="T22" fmla="*/ 104 w 241"/>
                <a:gd name="T23" fmla="*/ 0 h 332"/>
                <a:gd name="T24" fmla="*/ 104 w 241"/>
                <a:gd name="T25" fmla="*/ 30 h 332"/>
                <a:gd name="T26" fmla="*/ 72 w 241"/>
                <a:gd name="T27" fmla="*/ 30 h 332"/>
                <a:gd name="T28" fmla="*/ 72 w 241"/>
                <a:gd name="T29" fmla="*/ 0 h 332"/>
                <a:gd name="T30" fmla="*/ 137 w 241"/>
                <a:gd name="T31" fmla="*/ 0 h 332"/>
                <a:gd name="T32" fmla="*/ 170 w 241"/>
                <a:gd name="T33" fmla="*/ 0 h 332"/>
                <a:gd name="T34" fmla="*/ 170 w 241"/>
                <a:gd name="T35" fmla="*/ 30 h 332"/>
                <a:gd name="T36" fmla="*/ 137 w 241"/>
                <a:gd name="T37" fmla="*/ 30 h 332"/>
                <a:gd name="T38" fmla="*/ 137 w 241"/>
                <a:gd name="T3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" h="332">
                  <a:moveTo>
                    <a:pt x="241" y="205"/>
                  </a:moveTo>
                  <a:cubicBezTo>
                    <a:pt x="241" y="284"/>
                    <a:pt x="194" y="332"/>
                    <a:pt x="121" y="332"/>
                  </a:cubicBezTo>
                  <a:cubicBezTo>
                    <a:pt x="47" y="332"/>
                    <a:pt x="0" y="284"/>
                    <a:pt x="0" y="205"/>
                  </a:cubicBezTo>
                  <a:cubicBezTo>
                    <a:pt x="0" y="101"/>
                    <a:pt x="71" y="77"/>
                    <a:pt x="121" y="77"/>
                  </a:cubicBezTo>
                  <a:cubicBezTo>
                    <a:pt x="171" y="77"/>
                    <a:pt x="241" y="101"/>
                    <a:pt x="241" y="205"/>
                  </a:cubicBezTo>
                  <a:close/>
                  <a:moveTo>
                    <a:pt x="30" y="205"/>
                  </a:moveTo>
                  <a:cubicBezTo>
                    <a:pt x="30" y="259"/>
                    <a:pt x="53" y="310"/>
                    <a:pt x="121" y="310"/>
                  </a:cubicBezTo>
                  <a:cubicBezTo>
                    <a:pt x="188" y="310"/>
                    <a:pt x="212" y="259"/>
                    <a:pt x="212" y="205"/>
                  </a:cubicBezTo>
                  <a:cubicBezTo>
                    <a:pt x="212" y="138"/>
                    <a:pt x="182" y="99"/>
                    <a:pt x="121" y="99"/>
                  </a:cubicBezTo>
                  <a:cubicBezTo>
                    <a:pt x="59" y="99"/>
                    <a:pt x="30" y="138"/>
                    <a:pt x="30" y="205"/>
                  </a:cubicBezTo>
                  <a:close/>
                  <a:moveTo>
                    <a:pt x="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72" y="30"/>
                    <a:pt x="72" y="30"/>
                    <a:pt x="72" y="30"/>
                  </a:cubicBezTo>
                  <a:lnTo>
                    <a:pt x="72" y="0"/>
                  </a:lnTo>
                  <a:close/>
                  <a:moveTo>
                    <a:pt x="137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37" y="30"/>
                    <a:pt x="137" y="30"/>
                    <a:pt x="137" y="3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56D20EAE-2574-4B80-AC00-2E6B8BC22D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1" y="4656138"/>
              <a:ext cx="39688" cy="77788"/>
            </a:xfrm>
            <a:custGeom>
              <a:avLst/>
              <a:gdLst>
                <a:gd name="T0" fmla="*/ 29 w 125"/>
                <a:gd name="T1" fmla="*/ 42 h 250"/>
                <a:gd name="T2" fmla="*/ 30 w 125"/>
                <a:gd name="T3" fmla="*/ 43 h 250"/>
                <a:gd name="T4" fmla="*/ 103 w 125"/>
                <a:gd name="T5" fmla="*/ 0 h 250"/>
                <a:gd name="T6" fmla="*/ 123 w 125"/>
                <a:gd name="T7" fmla="*/ 3 h 250"/>
                <a:gd name="T8" fmla="*/ 125 w 125"/>
                <a:gd name="T9" fmla="*/ 29 h 250"/>
                <a:gd name="T10" fmla="*/ 96 w 125"/>
                <a:gd name="T11" fmla="*/ 24 h 250"/>
                <a:gd name="T12" fmla="*/ 29 w 125"/>
                <a:gd name="T13" fmla="*/ 106 h 250"/>
                <a:gd name="T14" fmla="*/ 29 w 125"/>
                <a:gd name="T15" fmla="*/ 250 h 250"/>
                <a:gd name="T16" fmla="*/ 0 w 125"/>
                <a:gd name="T17" fmla="*/ 250 h 250"/>
                <a:gd name="T18" fmla="*/ 0 w 125"/>
                <a:gd name="T19" fmla="*/ 5 h 250"/>
                <a:gd name="T20" fmla="*/ 29 w 125"/>
                <a:gd name="T21" fmla="*/ 5 h 250"/>
                <a:gd name="T22" fmla="*/ 29 w 125"/>
                <a:gd name="T23" fmla="*/ 4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250">
                  <a:moveTo>
                    <a:pt x="29" y="42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42" y="15"/>
                    <a:pt x="65" y="0"/>
                    <a:pt x="103" y="0"/>
                  </a:cubicBezTo>
                  <a:cubicBezTo>
                    <a:pt x="109" y="0"/>
                    <a:pt x="116" y="1"/>
                    <a:pt x="123" y="3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15" y="26"/>
                    <a:pt x="106" y="24"/>
                    <a:pt x="96" y="24"/>
                  </a:cubicBezTo>
                  <a:cubicBezTo>
                    <a:pt x="51" y="24"/>
                    <a:pt x="29" y="66"/>
                    <a:pt x="29" y="106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499763CB-3BAA-425B-9A9C-B2C764DD38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60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0 w 218"/>
                <a:gd name="T3" fmla="*/ 255 h 255"/>
                <a:gd name="T4" fmla="*/ 0 w 218"/>
                <a:gd name="T5" fmla="*/ 128 h 255"/>
                <a:gd name="T6" fmla="*/ 120 w 218"/>
                <a:gd name="T7" fmla="*/ 0 h 255"/>
                <a:gd name="T8" fmla="*/ 218 w 218"/>
                <a:gd name="T9" fmla="*/ 115 h 255"/>
                <a:gd name="T10" fmla="*/ 29 w 218"/>
                <a:gd name="T11" fmla="*/ 115 h 255"/>
                <a:gd name="T12" fmla="*/ 29 w 218"/>
                <a:gd name="T13" fmla="*/ 128 h 255"/>
                <a:gd name="T14" fmla="*/ 120 w 218"/>
                <a:gd name="T15" fmla="*/ 233 h 255"/>
                <a:gd name="T16" fmla="*/ 202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7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0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0" y="0"/>
                    <a:pt x="120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9" y="182"/>
                    <a:pt x="53" y="233"/>
                    <a:pt x="120" y="233"/>
                  </a:cubicBezTo>
                  <a:cubicBezTo>
                    <a:pt x="169" y="233"/>
                    <a:pt x="179" y="227"/>
                    <a:pt x="202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6"/>
                    <a:pt x="160" y="19"/>
                    <a:pt x="117" y="19"/>
                  </a:cubicBezTo>
                  <a:cubicBezTo>
                    <a:pt x="69" y="19"/>
                    <a:pt x="37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C15F87A4-45F6-4121-AA60-EDDA8ECC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3038" y="4656138"/>
              <a:ext cx="69850" cy="77788"/>
            </a:xfrm>
            <a:custGeom>
              <a:avLst/>
              <a:gdLst>
                <a:gd name="T0" fmla="*/ 29 w 223"/>
                <a:gd name="T1" fmla="*/ 56 h 250"/>
                <a:gd name="T2" fmla="*/ 30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29 w 223"/>
                <a:gd name="T17" fmla="*/ 134 h 250"/>
                <a:gd name="T18" fmla="*/ 29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29 w 223"/>
                <a:gd name="T25" fmla="*/ 5 h 250"/>
                <a:gd name="T26" fmla="*/ 29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29" y="56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8" y="24"/>
                    <a:pt x="29" y="52"/>
                    <a:pt x="29" y="134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578C7338-0B5D-4927-A163-14AD8B78D0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33526" y="4630738"/>
              <a:ext cx="11113" cy="103188"/>
            </a:xfrm>
            <a:custGeom>
              <a:avLst/>
              <a:gdLst>
                <a:gd name="T0" fmla="*/ 7 w 7"/>
                <a:gd name="T1" fmla="*/ 6 h 65"/>
                <a:gd name="T2" fmla="*/ 0 w 7"/>
                <a:gd name="T3" fmla="*/ 6 h 65"/>
                <a:gd name="T4" fmla="*/ 0 w 7"/>
                <a:gd name="T5" fmla="*/ 0 h 65"/>
                <a:gd name="T6" fmla="*/ 7 w 7"/>
                <a:gd name="T7" fmla="*/ 0 h 65"/>
                <a:gd name="T8" fmla="*/ 7 w 7"/>
                <a:gd name="T9" fmla="*/ 6 h 65"/>
                <a:gd name="T10" fmla="*/ 0 w 7"/>
                <a:gd name="T11" fmla="*/ 17 h 65"/>
                <a:gd name="T12" fmla="*/ 6 w 7"/>
                <a:gd name="T13" fmla="*/ 17 h 65"/>
                <a:gd name="T14" fmla="*/ 6 w 7"/>
                <a:gd name="T15" fmla="*/ 65 h 65"/>
                <a:gd name="T16" fmla="*/ 0 w 7"/>
                <a:gd name="T17" fmla="*/ 65 h 65"/>
                <a:gd name="T18" fmla="*/ 0 w 7"/>
                <a:gd name="T1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5">
                  <a:moveTo>
                    <a:pt x="7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close/>
                  <a:moveTo>
                    <a:pt x="0" y="17"/>
                  </a:moveTo>
                  <a:lnTo>
                    <a:pt x="6" y="17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AC687EC8-D8FC-424F-B72C-FE88C133AC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3688" y="4656138"/>
              <a:ext cx="69850" cy="77788"/>
            </a:xfrm>
            <a:custGeom>
              <a:avLst/>
              <a:gdLst>
                <a:gd name="T0" fmla="*/ 30 w 223"/>
                <a:gd name="T1" fmla="*/ 56 h 250"/>
                <a:gd name="T2" fmla="*/ 31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30 w 223"/>
                <a:gd name="T17" fmla="*/ 134 h 250"/>
                <a:gd name="T18" fmla="*/ 30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30 w 223"/>
                <a:gd name="T25" fmla="*/ 5 h 250"/>
                <a:gd name="T26" fmla="*/ 30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6E415CC9-614D-4F20-A41A-95B6614714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4656138"/>
              <a:ext cx="74613" cy="114300"/>
            </a:xfrm>
            <a:custGeom>
              <a:avLst/>
              <a:gdLst>
                <a:gd name="T0" fmla="*/ 237 w 237"/>
                <a:gd name="T1" fmla="*/ 259 h 367"/>
                <a:gd name="T2" fmla="*/ 120 w 237"/>
                <a:gd name="T3" fmla="*/ 367 h 367"/>
                <a:gd name="T4" fmla="*/ 32 w 237"/>
                <a:gd name="T5" fmla="*/ 357 h 367"/>
                <a:gd name="T6" fmla="*/ 29 w 237"/>
                <a:gd name="T7" fmla="*/ 328 h 367"/>
                <a:gd name="T8" fmla="*/ 122 w 237"/>
                <a:gd name="T9" fmla="*/ 345 h 367"/>
                <a:gd name="T10" fmla="*/ 207 w 237"/>
                <a:gd name="T11" fmla="*/ 265 h 367"/>
                <a:gd name="T12" fmla="*/ 207 w 237"/>
                <a:gd name="T13" fmla="*/ 196 h 367"/>
                <a:gd name="T14" fmla="*/ 206 w 237"/>
                <a:gd name="T15" fmla="*/ 195 h 367"/>
                <a:gd name="T16" fmla="*/ 108 w 237"/>
                <a:gd name="T17" fmla="*/ 255 h 367"/>
                <a:gd name="T18" fmla="*/ 0 w 237"/>
                <a:gd name="T19" fmla="*/ 143 h 367"/>
                <a:gd name="T20" fmla="*/ 146 w 237"/>
                <a:gd name="T21" fmla="*/ 0 h 367"/>
                <a:gd name="T22" fmla="*/ 237 w 237"/>
                <a:gd name="T23" fmla="*/ 9 h 367"/>
                <a:gd name="T24" fmla="*/ 237 w 237"/>
                <a:gd name="T25" fmla="*/ 259 h 367"/>
                <a:gd name="T26" fmla="*/ 207 w 237"/>
                <a:gd name="T27" fmla="*/ 28 h 367"/>
                <a:gd name="T28" fmla="*/ 149 w 237"/>
                <a:gd name="T29" fmla="*/ 22 h 367"/>
                <a:gd name="T30" fmla="*/ 29 w 237"/>
                <a:gd name="T31" fmla="*/ 139 h 367"/>
                <a:gd name="T32" fmla="*/ 114 w 237"/>
                <a:gd name="T33" fmla="*/ 233 h 367"/>
                <a:gd name="T34" fmla="*/ 207 w 237"/>
                <a:gd name="T35" fmla="*/ 126 h 367"/>
                <a:gd name="T36" fmla="*/ 207 w 237"/>
                <a:gd name="T37" fmla="*/ 2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367">
                  <a:moveTo>
                    <a:pt x="237" y="259"/>
                  </a:moveTo>
                  <a:cubicBezTo>
                    <a:pt x="237" y="352"/>
                    <a:pt x="183" y="367"/>
                    <a:pt x="120" y="367"/>
                  </a:cubicBezTo>
                  <a:cubicBezTo>
                    <a:pt x="91" y="367"/>
                    <a:pt x="61" y="363"/>
                    <a:pt x="32" y="357"/>
                  </a:cubicBezTo>
                  <a:cubicBezTo>
                    <a:pt x="29" y="328"/>
                    <a:pt x="29" y="328"/>
                    <a:pt x="29" y="328"/>
                  </a:cubicBezTo>
                  <a:cubicBezTo>
                    <a:pt x="59" y="338"/>
                    <a:pt x="90" y="345"/>
                    <a:pt x="122" y="345"/>
                  </a:cubicBezTo>
                  <a:cubicBezTo>
                    <a:pt x="160" y="345"/>
                    <a:pt x="207" y="333"/>
                    <a:pt x="207" y="265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6" y="195"/>
                    <a:pt x="206" y="195"/>
                    <a:pt x="206" y="195"/>
                  </a:cubicBezTo>
                  <a:cubicBezTo>
                    <a:pt x="193" y="235"/>
                    <a:pt x="154" y="255"/>
                    <a:pt x="108" y="255"/>
                  </a:cubicBezTo>
                  <a:cubicBezTo>
                    <a:pt x="44" y="255"/>
                    <a:pt x="0" y="209"/>
                    <a:pt x="0" y="143"/>
                  </a:cubicBezTo>
                  <a:cubicBezTo>
                    <a:pt x="0" y="52"/>
                    <a:pt x="51" y="0"/>
                    <a:pt x="146" y="0"/>
                  </a:cubicBezTo>
                  <a:cubicBezTo>
                    <a:pt x="180" y="0"/>
                    <a:pt x="209" y="4"/>
                    <a:pt x="237" y="9"/>
                  </a:cubicBezTo>
                  <a:lnTo>
                    <a:pt x="237" y="259"/>
                  </a:lnTo>
                  <a:close/>
                  <a:moveTo>
                    <a:pt x="207" y="28"/>
                  </a:moveTo>
                  <a:cubicBezTo>
                    <a:pt x="188" y="24"/>
                    <a:pt x="169" y="22"/>
                    <a:pt x="149" y="22"/>
                  </a:cubicBezTo>
                  <a:cubicBezTo>
                    <a:pt x="68" y="22"/>
                    <a:pt x="29" y="68"/>
                    <a:pt x="29" y="139"/>
                  </a:cubicBezTo>
                  <a:cubicBezTo>
                    <a:pt x="29" y="193"/>
                    <a:pt x="60" y="233"/>
                    <a:pt x="114" y="233"/>
                  </a:cubicBezTo>
                  <a:cubicBezTo>
                    <a:pt x="164" y="233"/>
                    <a:pt x="207" y="202"/>
                    <a:pt x="207" y="126"/>
                  </a:cubicBezTo>
                  <a:lnTo>
                    <a:pt x="20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4DB43232-B182-4290-89A1-8B2B5DF6CB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41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3 h 255"/>
                <a:gd name="T16" fmla="*/ 203 w 218"/>
                <a:gd name="T17" fmla="*/ 219 h 255"/>
                <a:gd name="T18" fmla="*/ 198 w 218"/>
                <a:gd name="T19" fmla="*/ 245 h 255"/>
                <a:gd name="T20" fmla="*/ 189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9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1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4" y="233"/>
                    <a:pt x="121" y="233"/>
                  </a:cubicBezTo>
                  <a:cubicBezTo>
                    <a:pt x="170" y="233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9" y="96"/>
                  </a:moveTo>
                  <a:cubicBezTo>
                    <a:pt x="189" y="46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1D993BB8-018E-42A4-9ACC-331C8467D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4656138"/>
              <a:ext cx="69850" cy="77788"/>
            </a:xfrm>
            <a:custGeom>
              <a:avLst/>
              <a:gdLst>
                <a:gd name="T0" fmla="*/ 30 w 224"/>
                <a:gd name="T1" fmla="*/ 56 h 250"/>
                <a:gd name="T2" fmla="*/ 31 w 224"/>
                <a:gd name="T3" fmla="*/ 57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5 h 250"/>
                <a:gd name="T24" fmla="*/ 30 w 224"/>
                <a:gd name="T25" fmla="*/ 5 h 250"/>
                <a:gd name="T26" fmla="*/ 30 w 224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363835E0-5129-4D2A-A87D-6763574625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C7A9D697-AB26-4195-A003-BDBE889EF9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F026FF03-1AC1-49A8-8CFB-A3E6285E9F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F2918C84-721A-4FCB-9034-D04D5E76A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0AA3B35E-D7EE-466F-9C6E-0E72D1AF45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95D381D-E92B-4A35-9C3B-6EB66BE1A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0249A480-BCFF-4DA0-9A34-5F8976FC44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57727DE4-6007-4113-A077-5D5ABBB99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54C27BCB-E0C7-40D5-94DC-23C887A59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1F9E7D34-1C4B-4C33-B7E4-2EB033D7BB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CE4F591B-73C5-416D-BCF9-B87684609B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6CF1FF7F-2420-4FA0-8E41-464763B2DF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8633FC55-770E-49D7-B34A-40364EC093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C57C2465-9BEC-4F3C-8548-783397C94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6748B91E-34A6-4791-B65D-786592DC6C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4" name="Rectangle 42">
              <a:extLst>
                <a:ext uri="{FF2B5EF4-FFF2-40B4-BE49-F238E27FC236}">
                  <a16:creationId xmlns:a16="http://schemas.microsoft.com/office/drawing/2014/main" id="{0D851A51-A88F-44A4-9D78-6A3A5549B4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5" name="Rectangle 43">
              <a:extLst>
                <a:ext uri="{FF2B5EF4-FFF2-40B4-BE49-F238E27FC236}">
                  <a16:creationId xmlns:a16="http://schemas.microsoft.com/office/drawing/2014/main" id="{75DD9410-2DD6-49D3-96FE-CE6B22F78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1FD3C123-5D7A-47FB-8A17-AC7A20E797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8F927A2C-598C-4675-8EC4-2B08DD59D6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76BA6CC8-8EB6-4C42-9B51-D9D203E89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3F5D6ADE-0730-4D0C-99DE-4F6DEB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E8BDEEDB-6E59-4EEB-89D3-465ACF506A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11690C73-B86C-4908-9384-02BB54611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520CB42C-F9CA-4477-B958-9B20B3C1F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39519FCF-C4BC-401A-8497-A486209B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A48E1CE9-8E54-492F-B9BE-584AB8BD79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FCA36C31-E85C-4EEC-9E02-EF9983600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5213E772-B3B0-4E79-A5A9-B5FB2DA460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6A722470-420F-48B4-9E37-8C5E410C8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1068389"/>
            <a:ext cx="4652516" cy="690562"/>
          </a:xfrm>
        </p:spPr>
        <p:txBody>
          <a:bodyPr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2645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Rut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FA9BFB46-D6B2-4189-9299-DB67CAA9BCCC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67B5F07-CE62-4345-A470-C6104E974BE0}"/>
              </a:ext>
            </a:extLst>
          </p:cNvPr>
          <p:cNvSpPr/>
          <p:nvPr userDrawn="1"/>
        </p:nvSpPr>
        <p:spPr>
          <a:xfrm>
            <a:off x="3940175" y="1068388"/>
            <a:ext cx="5203826" cy="3132137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0176" y="1062037"/>
            <a:ext cx="4949824" cy="687387"/>
          </a:xfrm>
          <a:noFill/>
        </p:spPr>
        <p:txBody>
          <a:bodyPr lIns="127000" rIns="64800" bIns="63500"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B78E8E-338B-4C49-B71C-1AB382E7A83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A9E7E7F-F073-4A4E-B73E-06A94E12E5AE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5C6A235-86F6-4578-8576-6E1162848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5E1A4F08-00CD-4BE5-A51A-D2CBDB15A8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41762" y="1868884"/>
            <a:ext cx="4948238" cy="2314575"/>
          </a:xfrm>
        </p:spPr>
        <p:txBody>
          <a:bodyPr lIns="126000" rIns="126000" bIns="12600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6D7F612E-66E9-4F4B-9293-AA10BCEC57E9}"/>
              </a:ext>
            </a:extLst>
          </p:cNvPr>
          <p:cNvGrpSpPr/>
          <p:nvPr userDrawn="1"/>
        </p:nvGrpSpPr>
        <p:grpSpPr>
          <a:xfrm>
            <a:off x="280988" y="4413250"/>
            <a:ext cx="1612900" cy="501651"/>
            <a:chOff x="280988" y="4413250"/>
            <a:chExt cx="1612900" cy="50165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DAAFB4D-B2DD-4F5B-AFBA-722988B3EA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988" y="4413250"/>
              <a:ext cx="471488" cy="501651"/>
            </a:xfrm>
            <a:custGeom>
              <a:avLst/>
              <a:gdLst>
                <a:gd name="T0" fmla="*/ 276 w 1515"/>
                <a:gd name="T1" fmla="*/ 262 h 1608"/>
                <a:gd name="T2" fmla="*/ 653 w 1515"/>
                <a:gd name="T3" fmla="*/ 1534 h 1608"/>
                <a:gd name="T4" fmla="*/ 1065 w 1515"/>
                <a:gd name="T5" fmla="*/ 116 h 1608"/>
                <a:gd name="T6" fmla="*/ 541 w 1515"/>
                <a:gd name="T7" fmla="*/ 1280 h 1608"/>
                <a:gd name="T8" fmla="*/ 1143 w 1515"/>
                <a:gd name="T9" fmla="*/ 1210 h 1608"/>
                <a:gd name="T10" fmla="*/ 798 w 1515"/>
                <a:gd name="T11" fmla="*/ 1496 h 1608"/>
                <a:gd name="T12" fmla="*/ 321 w 1515"/>
                <a:gd name="T13" fmla="*/ 545 h 1608"/>
                <a:gd name="T14" fmla="*/ 492 w 1515"/>
                <a:gd name="T15" fmla="*/ 1192 h 1608"/>
                <a:gd name="T16" fmla="*/ 89 w 1515"/>
                <a:gd name="T17" fmla="*/ 786 h 1608"/>
                <a:gd name="T18" fmla="*/ 814 w 1515"/>
                <a:gd name="T19" fmla="*/ 106 h 1608"/>
                <a:gd name="T20" fmla="*/ 1165 w 1515"/>
                <a:gd name="T21" fmla="*/ 509 h 1608"/>
                <a:gd name="T22" fmla="*/ 887 w 1515"/>
                <a:gd name="T23" fmla="*/ 232 h 1608"/>
                <a:gd name="T24" fmla="*/ 546 w 1515"/>
                <a:gd name="T25" fmla="*/ 173 h 1608"/>
                <a:gd name="T26" fmla="*/ 818 w 1515"/>
                <a:gd name="T27" fmla="*/ 967 h 1608"/>
                <a:gd name="T28" fmla="*/ 626 w 1515"/>
                <a:gd name="T29" fmla="*/ 938 h 1608"/>
                <a:gd name="T30" fmla="*/ 818 w 1515"/>
                <a:gd name="T31" fmla="*/ 967 h 1608"/>
                <a:gd name="T32" fmla="*/ 832 w 1515"/>
                <a:gd name="T33" fmla="*/ 864 h 1608"/>
                <a:gd name="T34" fmla="*/ 1005 w 1515"/>
                <a:gd name="T35" fmla="*/ 911 h 1608"/>
                <a:gd name="T36" fmla="*/ 841 w 1515"/>
                <a:gd name="T37" fmla="*/ 918 h 1608"/>
                <a:gd name="T38" fmla="*/ 1084 w 1515"/>
                <a:gd name="T39" fmla="*/ 982 h 1608"/>
                <a:gd name="T40" fmla="*/ 870 w 1515"/>
                <a:gd name="T41" fmla="*/ 996 h 1608"/>
                <a:gd name="T42" fmla="*/ 1095 w 1515"/>
                <a:gd name="T43" fmla="*/ 996 h 1608"/>
                <a:gd name="T44" fmla="*/ 990 w 1515"/>
                <a:gd name="T45" fmla="*/ 1129 h 1608"/>
                <a:gd name="T46" fmla="*/ 1061 w 1515"/>
                <a:gd name="T47" fmla="*/ 906 h 1608"/>
                <a:gd name="T48" fmla="*/ 1103 w 1515"/>
                <a:gd name="T49" fmla="*/ 946 h 1608"/>
                <a:gd name="T50" fmla="*/ 1038 w 1515"/>
                <a:gd name="T51" fmla="*/ 890 h 1608"/>
                <a:gd name="T52" fmla="*/ 1107 w 1515"/>
                <a:gd name="T53" fmla="*/ 543 h 1608"/>
                <a:gd name="T54" fmla="*/ 1145 w 1515"/>
                <a:gd name="T55" fmla="*/ 784 h 1608"/>
                <a:gd name="T56" fmla="*/ 1141 w 1515"/>
                <a:gd name="T57" fmla="*/ 540 h 1608"/>
                <a:gd name="T58" fmla="*/ 1221 w 1515"/>
                <a:gd name="T59" fmla="*/ 551 h 1608"/>
                <a:gd name="T60" fmla="*/ 1141 w 1515"/>
                <a:gd name="T61" fmla="*/ 540 h 1608"/>
                <a:gd name="T62" fmla="*/ 1096 w 1515"/>
                <a:gd name="T63" fmla="*/ 518 h 1608"/>
                <a:gd name="T64" fmla="*/ 808 w 1515"/>
                <a:gd name="T65" fmla="*/ 834 h 1608"/>
                <a:gd name="T66" fmla="*/ 608 w 1515"/>
                <a:gd name="T67" fmla="*/ 931 h 1608"/>
                <a:gd name="T68" fmla="*/ 494 w 1515"/>
                <a:gd name="T69" fmla="*/ 211 h 1608"/>
                <a:gd name="T70" fmla="*/ 520 w 1515"/>
                <a:gd name="T71" fmla="*/ 1186 h 1608"/>
                <a:gd name="T72" fmla="*/ 814 w 1515"/>
                <a:gd name="T73" fmla="*/ 1003 h 1608"/>
                <a:gd name="T74" fmla="*/ 946 w 1515"/>
                <a:gd name="T75" fmla="*/ 1142 h 1608"/>
                <a:gd name="T76" fmla="*/ 531 w 1515"/>
                <a:gd name="T77" fmla="*/ 1246 h 1608"/>
                <a:gd name="T78" fmla="*/ 1190 w 1515"/>
                <a:gd name="T79" fmla="*/ 1169 h 1608"/>
                <a:gd name="T80" fmla="*/ 1114 w 1515"/>
                <a:gd name="T81" fmla="*/ 960 h 1608"/>
                <a:gd name="T82" fmla="*/ 1246 w 1515"/>
                <a:gd name="T83" fmla="*/ 558 h 1608"/>
                <a:gd name="T84" fmla="*/ 1189 w 1515"/>
                <a:gd name="T85" fmla="*/ 1177 h 1608"/>
                <a:gd name="T86" fmla="*/ 1190 w 1515"/>
                <a:gd name="T87" fmla="*/ 1169 h 1608"/>
                <a:gd name="T88" fmla="*/ 1479 w 1515"/>
                <a:gd name="T89" fmla="*/ 720 h 1608"/>
                <a:gd name="T90" fmla="*/ 1056 w 1515"/>
                <a:gd name="T91" fmla="*/ 157 h 1608"/>
                <a:gd name="T92" fmla="*/ 392 w 1515"/>
                <a:gd name="T93" fmla="*/ 198 h 1608"/>
                <a:gd name="T94" fmla="*/ 484 w 1515"/>
                <a:gd name="T95" fmla="*/ 186 h 1608"/>
                <a:gd name="T96" fmla="*/ 392 w 1515"/>
                <a:gd name="T97" fmla="*/ 198 h 1608"/>
                <a:gd name="T98" fmla="*/ 61 w 1515"/>
                <a:gd name="T99" fmla="*/ 798 h 1608"/>
                <a:gd name="T100" fmla="*/ 501 w 1515"/>
                <a:gd name="T101" fmla="*/ 1275 h 1608"/>
                <a:gd name="T102" fmla="*/ 124 w 1515"/>
                <a:gd name="T103" fmla="*/ 1083 h 1608"/>
                <a:gd name="T104" fmla="*/ 1187 w 1515"/>
                <a:gd name="T105" fmla="*/ 1208 h 1608"/>
                <a:gd name="T106" fmla="*/ 1051 w 1515"/>
                <a:gd name="T107" fmla="*/ 1453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5" h="1608">
                  <a:moveTo>
                    <a:pt x="1065" y="116"/>
                  </a:moveTo>
                  <a:cubicBezTo>
                    <a:pt x="799" y="0"/>
                    <a:pt x="486" y="67"/>
                    <a:pt x="276" y="262"/>
                  </a:cubicBezTo>
                  <a:cubicBezTo>
                    <a:pt x="81" y="443"/>
                    <a:pt x="0" y="721"/>
                    <a:pt x="56" y="980"/>
                  </a:cubicBezTo>
                  <a:cubicBezTo>
                    <a:pt x="119" y="1268"/>
                    <a:pt x="366" y="1486"/>
                    <a:pt x="653" y="1534"/>
                  </a:cubicBezTo>
                  <a:cubicBezTo>
                    <a:pt x="1104" y="1608"/>
                    <a:pt x="1504" y="1231"/>
                    <a:pt x="1509" y="787"/>
                  </a:cubicBezTo>
                  <a:cubicBezTo>
                    <a:pt x="1506" y="494"/>
                    <a:pt x="1334" y="233"/>
                    <a:pt x="1065" y="116"/>
                  </a:cubicBezTo>
                  <a:close/>
                  <a:moveTo>
                    <a:pt x="798" y="1496"/>
                  </a:moveTo>
                  <a:cubicBezTo>
                    <a:pt x="676" y="1480"/>
                    <a:pt x="582" y="1391"/>
                    <a:pt x="541" y="1280"/>
                  </a:cubicBezTo>
                  <a:cubicBezTo>
                    <a:pt x="694" y="1296"/>
                    <a:pt x="845" y="1248"/>
                    <a:pt x="962" y="1154"/>
                  </a:cubicBezTo>
                  <a:cubicBezTo>
                    <a:pt x="1015" y="1188"/>
                    <a:pt x="1077" y="1208"/>
                    <a:pt x="1143" y="1210"/>
                  </a:cubicBezTo>
                  <a:cubicBezTo>
                    <a:pt x="1149" y="1210"/>
                    <a:pt x="1155" y="1210"/>
                    <a:pt x="1162" y="1210"/>
                  </a:cubicBezTo>
                  <a:cubicBezTo>
                    <a:pt x="1147" y="1398"/>
                    <a:pt x="985" y="1522"/>
                    <a:pt x="798" y="1496"/>
                  </a:cubicBezTo>
                  <a:close/>
                  <a:moveTo>
                    <a:pt x="448" y="223"/>
                  </a:moveTo>
                  <a:cubicBezTo>
                    <a:pt x="370" y="311"/>
                    <a:pt x="323" y="426"/>
                    <a:pt x="321" y="545"/>
                  </a:cubicBezTo>
                  <a:cubicBezTo>
                    <a:pt x="317" y="729"/>
                    <a:pt x="428" y="884"/>
                    <a:pt x="583" y="958"/>
                  </a:cubicBezTo>
                  <a:cubicBezTo>
                    <a:pt x="528" y="1023"/>
                    <a:pt x="495" y="1107"/>
                    <a:pt x="492" y="1192"/>
                  </a:cubicBezTo>
                  <a:cubicBezTo>
                    <a:pt x="492" y="1208"/>
                    <a:pt x="493" y="1224"/>
                    <a:pt x="495" y="1239"/>
                  </a:cubicBezTo>
                  <a:cubicBezTo>
                    <a:pt x="285" y="1186"/>
                    <a:pt x="123" y="1003"/>
                    <a:pt x="89" y="786"/>
                  </a:cubicBezTo>
                  <a:cubicBezTo>
                    <a:pt x="50" y="526"/>
                    <a:pt x="215" y="298"/>
                    <a:pt x="448" y="223"/>
                  </a:cubicBezTo>
                  <a:close/>
                  <a:moveTo>
                    <a:pt x="814" y="106"/>
                  </a:moveTo>
                  <a:cubicBezTo>
                    <a:pt x="1032" y="119"/>
                    <a:pt x="1200" y="304"/>
                    <a:pt x="1219" y="515"/>
                  </a:cubicBezTo>
                  <a:cubicBezTo>
                    <a:pt x="1202" y="511"/>
                    <a:pt x="1184" y="509"/>
                    <a:pt x="1165" y="509"/>
                  </a:cubicBezTo>
                  <a:cubicBezTo>
                    <a:pt x="1154" y="509"/>
                    <a:pt x="1142" y="510"/>
                    <a:pt x="1131" y="511"/>
                  </a:cubicBezTo>
                  <a:cubicBezTo>
                    <a:pt x="1086" y="397"/>
                    <a:pt x="1003" y="298"/>
                    <a:pt x="887" y="232"/>
                  </a:cubicBezTo>
                  <a:cubicBezTo>
                    <a:pt x="808" y="187"/>
                    <a:pt x="716" y="168"/>
                    <a:pt x="626" y="166"/>
                  </a:cubicBezTo>
                  <a:cubicBezTo>
                    <a:pt x="599" y="167"/>
                    <a:pt x="572" y="169"/>
                    <a:pt x="546" y="173"/>
                  </a:cubicBezTo>
                  <a:cubicBezTo>
                    <a:pt x="624" y="125"/>
                    <a:pt x="718" y="100"/>
                    <a:pt x="814" y="106"/>
                  </a:cubicBezTo>
                  <a:close/>
                  <a:moveTo>
                    <a:pt x="818" y="967"/>
                  </a:moveTo>
                  <a:cubicBezTo>
                    <a:pt x="797" y="969"/>
                    <a:pt x="776" y="969"/>
                    <a:pt x="754" y="968"/>
                  </a:cubicBezTo>
                  <a:cubicBezTo>
                    <a:pt x="709" y="965"/>
                    <a:pt x="666" y="955"/>
                    <a:pt x="626" y="938"/>
                  </a:cubicBezTo>
                  <a:cubicBezTo>
                    <a:pt x="676" y="898"/>
                    <a:pt x="738" y="872"/>
                    <a:pt x="805" y="865"/>
                  </a:cubicBezTo>
                  <a:cubicBezTo>
                    <a:pt x="804" y="901"/>
                    <a:pt x="809" y="935"/>
                    <a:pt x="818" y="967"/>
                  </a:cubicBezTo>
                  <a:close/>
                  <a:moveTo>
                    <a:pt x="841" y="918"/>
                  </a:moveTo>
                  <a:cubicBezTo>
                    <a:pt x="836" y="899"/>
                    <a:pt x="833" y="881"/>
                    <a:pt x="832" y="864"/>
                  </a:cubicBezTo>
                  <a:cubicBezTo>
                    <a:pt x="849" y="863"/>
                    <a:pt x="867" y="864"/>
                    <a:pt x="885" y="867"/>
                  </a:cubicBezTo>
                  <a:cubicBezTo>
                    <a:pt x="929" y="873"/>
                    <a:pt x="969" y="888"/>
                    <a:pt x="1005" y="911"/>
                  </a:cubicBezTo>
                  <a:cubicBezTo>
                    <a:pt x="959" y="936"/>
                    <a:pt x="909" y="954"/>
                    <a:pt x="855" y="963"/>
                  </a:cubicBezTo>
                  <a:cubicBezTo>
                    <a:pt x="849" y="948"/>
                    <a:pt x="844" y="933"/>
                    <a:pt x="841" y="918"/>
                  </a:cubicBezTo>
                  <a:close/>
                  <a:moveTo>
                    <a:pt x="1030" y="929"/>
                  </a:moveTo>
                  <a:cubicBezTo>
                    <a:pt x="1050" y="945"/>
                    <a:pt x="1068" y="962"/>
                    <a:pt x="1084" y="982"/>
                  </a:cubicBezTo>
                  <a:cubicBezTo>
                    <a:pt x="1056" y="1033"/>
                    <a:pt x="1019" y="1079"/>
                    <a:pt x="975" y="1118"/>
                  </a:cubicBezTo>
                  <a:cubicBezTo>
                    <a:pt x="931" y="1087"/>
                    <a:pt x="895" y="1044"/>
                    <a:pt x="870" y="996"/>
                  </a:cubicBezTo>
                  <a:cubicBezTo>
                    <a:pt x="928" y="984"/>
                    <a:pt x="982" y="961"/>
                    <a:pt x="1030" y="929"/>
                  </a:cubicBezTo>
                  <a:close/>
                  <a:moveTo>
                    <a:pt x="1095" y="996"/>
                  </a:moveTo>
                  <a:cubicBezTo>
                    <a:pt x="1133" y="1049"/>
                    <a:pt x="1156" y="1113"/>
                    <a:pt x="1161" y="1179"/>
                  </a:cubicBezTo>
                  <a:cubicBezTo>
                    <a:pt x="1099" y="1180"/>
                    <a:pt x="1040" y="1161"/>
                    <a:pt x="990" y="1129"/>
                  </a:cubicBezTo>
                  <a:cubicBezTo>
                    <a:pt x="1031" y="1091"/>
                    <a:pt x="1066" y="1046"/>
                    <a:pt x="1095" y="996"/>
                  </a:cubicBezTo>
                  <a:close/>
                  <a:moveTo>
                    <a:pt x="1061" y="906"/>
                  </a:moveTo>
                  <a:cubicBezTo>
                    <a:pt x="1090" y="883"/>
                    <a:pt x="1116" y="857"/>
                    <a:pt x="1139" y="828"/>
                  </a:cubicBezTo>
                  <a:cubicBezTo>
                    <a:pt x="1132" y="869"/>
                    <a:pt x="1119" y="908"/>
                    <a:pt x="1103" y="946"/>
                  </a:cubicBezTo>
                  <a:cubicBezTo>
                    <a:pt x="1090" y="931"/>
                    <a:pt x="1076" y="918"/>
                    <a:pt x="1061" y="906"/>
                  </a:cubicBezTo>
                  <a:close/>
                  <a:moveTo>
                    <a:pt x="1038" y="890"/>
                  </a:moveTo>
                  <a:cubicBezTo>
                    <a:pt x="980" y="850"/>
                    <a:pt x="908" y="829"/>
                    <a:pt x="832" y="832"/>
                  </a:cubicBezTo>
                  <a:cubicBezTo>
                    <a:pt x="838" y="683"/>
                    <a:pt x="957" y="563"/>
                    <a:pt x="1107" y="543"/>
                  </a:cubicBezTo>
                  <a:cubicBezTo>
                    <a:pt x="1123" y="582"/>
                    <a:pt x="1134" y="623"/>
                    <a:pt x="1140" y="665"/>
                  </a:cubicBezTo>
                  <a:cubicBezTo>
                    <a:pt x="1147" y="706"/>
                    <a:pt x="1148" y="745"/>
                    <a:pt x="1145" y="784"/>
                  </a:cubicBezTo>
                  <a:cubicBezTo>
                    <a:pt x="1116" y="825"/>
                    <a:pt x="1080" y="861"/>
                    <a:pt x="1038" y="890"/>
                  </a:cubicBezTo>
                  <a:close/>
                  <a:moveTo>
                    <a:pt x="1141" y="540"/>
                  </a:moveTo>
                  <a:cubicBezTo>
                    <a:pt x="1142" y="540"/>
                    <a:pt x="1143" y="540"/>
                    <a:pt x="1143" y="540"/>
                  </a:cubicBezTo>
                  <a:cubicBezTo>
                    <a:pt x="1170" y="541"/>
                    <a:pt x="1196" y="545"/>
                    <a:pt x="1221" y="551"/>
                  </a:cubicBezTo>
                  <a:cubicBezTo>
                    <a:pt x="1219" y="622"/>
                    <a:pt x="1200" y="687"/>
                    <a:pt x="1169" y="744"/>
                  </a:cubicBezTo>
                  <a:cubicBezTo>
                    <a:pt x="1173" y="675"/>
                    <a:pt x="1163" y="605"/>
                    <a:pt x="1141" y="540"/>
                  </a:cubicBezTo>
                  <a:close/>
                  <a:moveTo>
                    <a:pt x="604" y="197"/>
                  </a:moveTo>
                  <a:cubicBezTo>
                    <a:pt x="822" y="201"/>
                    <a:pt x="1010" y="328"/>
                    <a:pt x="1096" y="518"/>
                  </a:cubicBezTo>
                  <a:cubicBezTo>
                    <a:pt x="952" y="550"/>
                    <a:pt x="839" y="667"/>
                    <a:pt x="810" y="816"/>
                  </a:cubicBezTo>
                  <a:cubicBezTo>
                    <a:pt x="809" y="822"/>
                    <a:pt x="808" y="828"/>
                    <a:pt x="808" y="834"/>
                  </a:cubicBezTo>
                  <a:cubicBezTo>
                    <a:pt x="804" y="834"/>
                    <a:pt x="801" y="835"/>
                    <a:pt x="798" y="835"/>
                  </a:cubicBezTo>
                  <a:cubicBezTo>
                    <a:pt x="724" y="845"/>
                    <a:pt x="659" y="880"/>
                    <a:pt x="608" y="931"/>
                  </a:cubicBezTo>
                  <a:cubicBezTo>
                    <a:pt x="455" y="860"/>
                    <a:pt x="350" y="701"/>
                    <a:pt x="347" y="528"/>
                  </a:cubicBezTo>
                  <a:cubicBezTo>
                    <a:pt x="344" y="398"/>
                    <a:pt x="403" y="286"/>
                    <a:pt x="494" y="211"/>
                  </a:cubicBezTo>
                  <a:cubicBezTo>
                    <a:pt x="529" y="203"/>
                    <a:pt x="566" y="198"/>
                    <a:pt x="604" y="197"/>
                  </a:cubicBezTo>
                  <a:close/>
                  <a:moveTo>
                    <a:pt x="520" y="1186"/>
                  </a:moveTo>
                  <a:cubicBezTo>
                    <a:pt x="513" y="1098"/>
                    <a:pt x="544" y="1021"/>
                    <a:pt x="598" y="965"/>
                  </a:cubicBezTo>
                  <a:cubicBezTo>
                    <a:pt x="664" y="994"/>
                    <a:pt x="738" y="1008"/>
                    <a:pt x="814" y="1003"/>
                  </a:cubicBezTo>
                  <a:cubicBezTo>
                    <a:pt x="820" y="1003"/>
                    <a:pt x="825" y="1002"/>
                    <a:pt x="831" y="1002"/>
                  </a:cubicBezTo>
                  <a:cubicBezTo>
                    <a:pt x="856" y="1058"/>
                    <a:pt x="896" y="1106"/>
                    <a:pt x="946" y="1142"/>
                  </a:cubicBezTo>
                  <a:cubicBezTo>
                    <a:pt x="857" y="1211"/>
                    <a:pt x="746" y="1252"/>
                    <a:pt x="626" y="1254"/>
                  </a:cubicBezTo>
                  <a:cubicBezTo>
                    <a:pt x="593" y="1254"/>
                    <a:pt x="562" y="1252"/>
                    <a:pt x="531" y="1246"/>
                  </a:cubicBezTo>
                  <a:cubicBezTo>
                    <a:pt x="525" y="1227"/>
                    <a:pt x="522" y="1207"/>
                    <a:pt x="520" y="1186"/>
                  </a:cubicBezTo>
                  <a:close/>
                  <a:moveTo>
                    <a:pt x="1190" y="1169"/>
                  </a:moveTo>
                  <a:cubicBezTo>
                    <a:pt x="1190" y="1169"/>
                    <a:pt x="1190" y="1168"/>
                    <a:pt x="1190" y="1168"/>
                  </a:cubicBezTo>
                  <a:cubicBezTo>
                    <a:pt x="1188" y="1088"/>
                    <a:pt x="1160" y="1016"/>
                    <a:pt x="1114" y="960"/>
                  </a:cubicBezTo>
                  <a:cubicBezTo>
                    <a:pt x="1140" y="905"/>
                    <a:pt x="1157" y="848"/>
                    <a:pt x="1165" y="792"/>
                  </a:cubicBezTo>
                  <a:cubicBezTo>
                    <a:pt x="1210" y="722"/>
                    <a:pt x="1239" y="642"/>
                    <a:pt x="1246" y="558"/>
                  </a:cubicBezTo>
                  <a:cubicBezTo>
                    <a:pt x="1355" y="594"/>
                    <a:pt x="1439" y="683"/>
                    <a:pt x="1468" y="801"/>
                  </a:cubicBezTo>
                  <a:cubicBezTo>
                    <a:pt x="1515" y="991"/>
                    <a:pt x="1374" y="1159"/>
                    <a:pt x="1189" y="1177"/>
                  </a:cubicBezTo>
                  <a:cubicBezTo>
                    <a:pt x="1190" y="1175"/>
                    <a:pt x="1190" y="1173"/>
                    <a:pt x="1190" y="1171"/>
                  </a:cubicBezTo>
                  <a:cubicBezTo>
                    <a:pt x="1190" y="1170"/>
                    <a:pt x="1190" y="1169"/>
                    <a:pt x="1190" y="1169"/>
                  </a:cubicBezTo>
                  <a:close/>
                  <a:moveTo>
                    <a:pt x="1251" y="281"/>
                  </a:moveTo>
                  <a:cubicBezTo>
                    <a:pt x="1378" y="395"/>
                    <a:pt x="1456" y="553"/>
                    <a:pt x="1479" y="720"/>
                  </a:cubicBezTo>
                  <a:cubicBezTo>
                    <a:pt x="1438" y="624"/>
                    <a:pt x="1351" y="549"/>
                    <a:pt x="1247" y="521"/>
                  </a:cubicBezTo>
                  <a:cubicBezTo>
                    <a:pt x="1242" y="370"/>
                    <a:pt x="1168" y="239"/>
                    <a:pt x="1056" y="157"/>
                  </a:cubicBezTo>
                  <a:cubicBezTo>
                    <a:pt x="1126" y="188"/>
                    <a:pt x="1192" y="230"/>
                    <a:pt x="1251" y="281"/>
                  </a:cubicBezTo>
                  <a:close/>
                  <a:moveTo>
                    <a:pt x="392" y="198"/>
                  </a:moveTo>
                  <a:cubicBezTo>
                    <a:pt x="454" y="159"/>
                    <a:pt x="520" y="132"/>
                    <a:pt x="588" y="115"/>
                  </a:cubicBezTo>
                  <a:cubicBezTo>
                    <a:pt x="550" y="134"/>
                    <a:pt x="516" y="158"/>
                    <a:pt x="484" y="186"/>
                  </a:cubicBezTo>
                  <a:cubicBezTo>
                    <a:pt x="394" y="211"/>
                    <a:pt x="313" y="258"/>
                    <a:pt x="245" y="320"/>
                  </a:cubicBezTo>
                  <a:cubicBezTo>
                    <a:pt x="288" y="274"/>
                    <a:pt x="337" y="232"/>
                    <a:pt x="392" y="198"/>
                  </a:cubicBezTo>
                  <a:close/>
                  <a:moveTo>
                    <a:pt x="124" y="1083"/>
                  </a:moveTo>
                  <a:cubicBezTo>
                    <a:pt x="81" y="991"/>
                    <a:pt x="61" y="894"/>
                    <a:pt x="61" y="798"/>
                  </a:cubicBezTo>
                  <a:cubicBezTo>
                    <a:pt x="86" y="1014"/>
                    <a:pt x="242" y="1210"/>
                    <a:pt x="459" y="1266"/>
                  </a:cubicBezTo>
                  <a:cubicBezTo>
                    <a:pt x="473" y="1269"/>
                    <a:pt x="487" y="1272"/>
                    <a:pt x="501" y="1275"/>
                  </a:cubicBezTo>
                  <a:cubicBezTo>
                    <a:pt x="526" y="1380"/>
                    <a:pt x="604" y="1463"/>
                    <a:pt x="701" y="1504"/>
                  </a:cubicBezTo>
                  <a:cubicBezTo>
                    <a:pt x="454" y="1475"/>
                    <a:pt x="232" y="1313"/>
                    <a:pt x="124" y="1083"/>
                  </a:cubicBezTo>
                  <a:close/>
                  <a:moveTo>
                    <a:pt x="1051" y="1453"/>
                  </a:moveTo>
                  <a:cubicBezTo>
                    <a:pt x="1124" y="1393"/>
                    <a:pt x="1174" y="1303"/>
                    <a:pt x="1187" y="1208"/>
                  </a:cubicBezTo>
                  <a:cubicBezTo>
                    <a:pt x="1297" y="1195"/>
                    <a:pt x="1393" y="1123"/>
                    <a:pt x="1450" y="1028"/>
                  </a:cubicBezTo>
                  <a:cubicBezTo>
                    <a:pt x="1386" y="1221"/>
                    <a:pt x="1240" y="1375"/>
                    <a:pt x="1051" y="14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A3343F7-C707-492F-BCE9-E62AE53F3B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7776" y="4506913"/>
              <a:ext cx="65088" cy="79375"/>
            </a:xfrm>
            <a:custGeom>
              <a:avLst/>
              <a:gdLst>
                <a:gd name="T0" fmla="*/ 114 w 208"/>
                <a:gd name="T1" fmla="*/ 0 h 256"/>
                <a:gd name="T2" fmla="*/ 29 w 208"/>
                <a:gd name="T3" fmla="*/ 13 h 256"/>
                <a:gd name="T4" fmla="*/ 25 w 208"/>
                <a:gd name="T5" fmla="*/ 40 h 256"/>
                <a:gd name="T6" fmla="*/ 114 w 208"/>
                <a:gd name="T7" fmla="*/ 19 h 256"/>
                <a:gd name="T8" fmla="*/ 178 w 208"/>
                <a:gd name="T9" fmla="*/ 59 h 256"/>
                <a:gd name="T10" fmla="*/ 122 w 208"/>
                <a:gd name="T11" fmla="*/ 105 h 256"/>
                <a:gd name="T12" fmla="*/ 0 w 208"/>
                <a:gd name="T13" fmla="*/ 190 h 256"/>
                <a:gd name="T14" fmla="*/ 80 w 208"/>
                <a:gd name="T15" fmla="*/ 255 h 256"/>
                <a:gd name="T16" fmla="*/ 106 w 208"/>
                <a:gd name="T17" fmla="*/ 255 h 256"/>
                <a:gd name="T18" fmla="*/ 143 w 208"/>
                <a:gd name="T19" fmla="*/ 249 h 256"/>
                <a:gd name="T20" fmla="*/ 178 w 208"/>
                <a:gd name="T21" fmla="*/ 232 h 256"/>
                <a:gd name="T22" fmla="*/ 178 w 208"/>
                <a:gd name="T23" fmla="*/ 250 h 256"/>
                <a:gd name="T24" fmla="*/ 208 w 208"/>
                <a:gd name="T25" fmla="*/ 250 h 256"/>
                <a:gd name="T26" fmla="*/ 208 w 208"/>
                <a:gd name="T27" fmla="*/ 62 h 256"/>
                <a:gd name="T28" fmla="*/ 114 w 208"/>
                <a:gd name="T29" fmla="*/ 0 h 256"/>
                <a:gd name="T30" fmla="*/ 148 w 208"/>
                <a:gd name="T31" fmla="*/ 226 h 256"/>
                <a:gd name="T32" fmla="*/ 137 w 208"/>
                <a:gd name="T33" fmla="*/ 229 h 256"/>
                <a:gd name="T34" fmla="*/ 133 w 208"/>
                <a:gd name="T35" fmla="*/ 231 h 256"/>
                <a:gd name="T36" fmla="*/ 122 w 208"/>
                <a:gd name="T37" fmla="*/ 233 h 256"/>
                <a:gd name="T38" fmla="*/ 119 w 208"/>
                <a:gd name="T39" fmla="*/ 234 h 256"/>
                <a:gd name="T40" fmla="*/ 109 w 208"/>
                <a:gd name="T41" fmla="*/ 235 h 256"/>
                <a:gd name="T42" fmla="*/ 105 w 208"/>
                <a:gd name="T43" fmla="*/ 235 h 256"/>
                <a:gd name="T44" fmla="*/ 93 w 208"/>
                <a:gd name="T45" fmla="*/ 236 h 256"/>
                <a:gd name="T46" fmla="*/ 30 w 208"/>
                <a:gd name="T47" fmla="*/ 192 h 256"/>
                <a:gd name="T48" fmla="*/ 177 w 208"/>
                <a:gd name="T49" fmla="*/ 100 h 256"/>
                <a:gd name="T50" fmla="*/ 178 w 208"/>
                <a:gd name="T51" fmla="*/ 100 h 256"/>
                <a:gd name="T52" fmla="*/ 178 w 208"/>
                <a:gd name="T53" fmla="*/ 208 h 256"/>
                <a:gd name="T54" fmla="*/ 148 w 208"/>
                <a:gd name="T55" fmla="*/ 22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256">
                  <a:moveTo>
                    <a:pt x="114" y="0"/>
                  </a:moveTo>
                  <a:cubicBezTo>
                    <a:pt x="85" y="0"/>
                    <a:pt x="57" y="5"/>
                    <a:pt x="29" y="1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4" y="25"/>
                    <a:pt x="84" y="19"/>
                    <a:pt x="114" y="19"/>
                  </a:cubicBezTo>
                  <a:cubicBezTo>
                    <a:pt x="139" y="19"/>
                    <a:pt x="178" y="25"/>
                    <a:pt x="178" y="59"/>
                  </a:cubicBezTo>
                  <a:cubicBezTo>
                    <a:pt x="178" y="89"/>
                    <a:pt x="146" y="99"/>
                    <a:pt x="122" y="105"/>
                  </a:cubicBezTo>
                  <a:cubicBezTo>
                    <a:pt x="71" y="118"/>
                    <a:pt x="0" y="131"/>
                    <a:pt x="0" y="190"/>
                  </a:cubicBezTo>
                  <a:cubicBezTo>
                    <a:pt x="0" y="220"/>
                    <a:pt x="23" y="255"/>
                    <a:pt x="80" y="255"/>
                  </a:cubicBezTo>
                  <a:cubicBezTo>
                    <a:pt x="88" y="255"/>
                    <a:pt x="96" y="256"/>
                    <a:pt x="106" y="255"/>
                  </a:cubicBezTo>
                  <a:cubicBezTo>
                    <a:pt x="120" y="254"/>
                    <a:pt x="136" y="251"/>
                    <a:pt x="143" y="249"/>
                  </a:cubicBezTo>
                  <a:cubicBezTo>
                    <a:pt x="163" y="244"/>
                    <a:pt x="175" y="235"/>
                    <a:pt x="178" y="232"/>
                  </a:cubicBezTo>
                  <a:cubicBezTo>
                    <a:pt x="178" y="250"/>
                    <a:pt x="178" y="250"/>
                    <a:pt x="178" y="250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8" y="17"/>
                    <a:pt x="171" y="0"/>
                    <a:pt x="114" y="0"/>
                  </a:cubicBezTo>
                  <a:close/>
                  <a:moveTo>
                    <a:pt x="148" y="226"/>
                  </a:moveTo>
                  <a:cubicBezTo>
                    <a:pt x="144" y="227"/>
                    <a:pt x="141" y="228"/>
                    <a:pt x="137" y="229"/>
                  </a:cubicBezTo>
                  <a:cubicBezTo>
                    <a:pt x="135" y="230"/>
                    <a:pt x="134" y="230"/>
                    <a:pt x="133" y="231"/>
                  </a:cubicBezTo>
                  <a:cubicBezTo>
                    <a:pt x="129" y="231"/>
                    <a:pt x="126" y="232"/>
                    <a:pt x="122" y="233"/>
                  </a:cubicBezTo>
                  <a:cubicBezTo>
                    <a:pt x="121" y="233"/>
                    <a:pt x="120" y="233"/>
                    <a:pt x="119" y="234"/>
                  </a:cubicBezTo>
                  <a:cubicBezTo>
                    <a:pt x="116" y="234"/>
                    <a:pt x="112" y="235"/>
                    <a:pt x="109" y="235"/>
                  </a:cubicBezTo>
                  <a:cubicBezTo>
                    <a:pt x="107" y="235"/>
                    <a:pt x="106" y="235"/>
                    <a:pt x="105" y="235"/>
                  </a:cubicBezTo>
                  <a:cubicBezTo>
                    <a:pt x="101" y="236"/>
                    <a:pt x="97" y="236"/>
                    <a:pt x="93" y="236"/>
                  </a:cubicBezTo>
                  <a:cubicBezTo>
                    <a:pt x="46" y="236"/>
                    <a:pt x="30" y="211"/>
                    <a:pt x="30" y="192"/>
                  </a:cubicBezTo>
                  <a:cubicBezTo>
                    <a:pt x="30" y="125"/>
                    <a:pt x="147" y="137"/>
                    <a:pt x="177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78" y="208"/>
                    <a:pt x="165" y="220"/>
                    <a:pt x="148" y="2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749A5434-CEA2-428F-BAA3-512E373A62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479925"/>
              <a:ext cx="57150" cy="106363"/>
            </a:xfrm>
            <a:custGeom>
              <a:avLst/>
              <a:gdLst>
                <a:gd name="T0" fmla="*/ 0 w 185"/>
                <a:gd name="T1" fmla="*/ 295 h 340"/>
                <a:gd name="T2" fmla="*/ 87 w 185"/>
                <a:gd name="T3" fmla="*/ 317 h 340"/>
                <a:gd name="T4" fmla="*/ 153 w 185"/>
                <a:gd name="T5" fmla="*/ 262 h 340"/>
                <a:gd name="T6" fmla="*/ 73 w 185"/>
                <a:gd name="T7" fmla="*/ 171 h 340"/>
                <a:gd name="T8" fmla="*/ 1 w 185"/>
                <a:gd name="T9" fmla="*/ 75 h 340"/>
                <a:gd name="T10" fmla="*/ 99 w 185"/>
                <a:gd name="T11" fmla="*/ 0 h 340"/>
                <a:gd name="T12" fmla="*/ 161 w 185"/>
                <a:gd name="T13" fmla="*/ 7 h 340"/>
                <a:gd name="T14" fmla="*/ 165 w 185"/>
                <a:gd name="T15" fmla="*/ 36 h 340"/>
                <a:gd name="T16" fmla="*/ 98 w 185"/>
                <a:gd name="T17" fmla="*/ 23 h 340"/>
                <a:gd name="T18" fmla="*/ 33 w 185"/>
                <a:gd name="T19" fmla="*/ 76 h 340"/>
                <a:gd name="T20" fmla="*/ 112 w 185"/>
                <a:gd name="T21" fmla="*/ 166 h 340"/>
                <a:gd name="T22" fmla="*/ 185 w 185"/>
                <a:gd name="T23" fmla="*/ 261 h 340"/>
                <a:gd name="T24" fmla="*/ 86 w 185"/>
                <a:gd name="T25" fmla="*/ 340 h 340"/>
                <a:gd name="T26" fmla="*/ 2 w 185"/>
                <a:gd name="T27" fmla="*/ 326 h 340"/>
                <a:gd name="T28" fmla="*/ 0 w 185"/>
                <a:gd name="T29" fmla="*/ 29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340">
                  <a:moveTo>
                    <a:pt x="0" y="295"/>
                  </a:moveTo>
                  <a:cubicBezTo>
                    <a:pt x="27" y="308"/>
                    <a:pt x="56" y="317"/>
                    <a:pt x="87" y="317"/>
                  </a:cubicBezTo>
                  <a:cubicBezTo>
                    <a:pt x="120" y="317"/>
                    <a:pt x="153" y="303"/>
                    <a:pt x="153" y="262"/>
                  </a:cubicBezTo>
                  <a:cubicBezTo>
                    <a:pt x="153" y="229"/>
                    <a:pt x="106" y="197"/>
                    <a:pt x="73" y="171"/>
                  </a:cubicBezTo>
                  <a:cubicBezTo>
                    <a:pt x="42" y="145"/>
                    <a:pt x="1" y="119"/>
                    <a:pt x="1" y="75"/>
                  </a:cubicBezTo>
                  <a:cubicBezTo>
                    <a:pt x="1" y="17"/>
                    <a:pt x="52" y="0"/>
                    <a:pt x="99" y="0"/>
                  </a:cubicBezTo>
                  <a:cubicBezTo>
                    <a:pt x="120" y="0"/>
                    <a:pt x="141" y="3"/>
                    <a:pt x="161" y="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43" y="29"/>
                    <a:pt x="122" y="23"/>
                    <a:pt x="98" y="23"/>
                  </a:cubicBezTo>
                  <a:cubicBezTo>
                    <a:pt x="66" y="23"/>
                    <a:pt x="33" y="38"/>
                    <a:pt x="33" y="76"/>
                  </a:cubicBezTo>
                  <a:cubicBezTo>
                    <a:pt x="33" y="107"/>
                    <a:pt x="71" y="133"/>
                    <a:pt x="112" y="166"/>
                  </a:cubicBezTo>
                  <a:cubicBezTo>
                    <a:pt x="143" y="190"/>
                    <a:pt x="185" y="218"/>
                    <a:pt x="185" y="261"/>
                  </a:cubicBezTo>
                  <a:cubicBezTo>
                    <a:pt x="185" y="321"/>
                    <a:pt x="138" y="340"/>
                    <a:pt x="86" y="340"/>
                  </a:cubicBezTo>
                  <a:cubicBezTo>
                    <a:pt x="56" y="340"/>
                    <a:pt x="31" y="334"/>
                    <a:pt x="2" y="326"/>
                  </a:cubicBezTo>
                  <a:lnTo>
                    <a:pt x="0" y="2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4311C0E-8BE6-4EC6-97B8-F1534978A2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888" y="4508500"/>
              <a:ext cx="73025" cy="76200"/>
            </a:xfrm>
            <a:custGeom>
              <a:avLst/>
              <a:gdLst>
                <a:gd name="T0" fmla="*/ 0 w 46"/>
                <a:gd name="T1" fmla="*/ 0 h 48"/>
                <a:gd name="T2" fmla="*/ 6 w 46"/>
                <a:gd name="T3" fmla="*/ 0 h 48"/>
                <a:gd name="T4" fmla="*/ 23 w 46"/>
                <a:gd name="T5" fmla="*/ 43 h 48"/>
                <a:gd name="T6" fmla="*/ 23 w 46"/>
                <a:gd name="T7" fmla="*/ 43 h 48"/>
                <a:gd name="T8" fmla="*/ 39 w 46"/>
                <a:gd name="T9" fmla="*/ 0 h 48"/>
                <a:gd name="T10" fmla="*/ 46 w 46"/>
                <a:gd name="T11" fmla="*/ 0 h 48"/>
                <a:gd name="T12" fmla="*/ 26 w 46"/>
                <a:gd name="T13" fmla="*/ 48 h 48"/>
                <a:gd name="T14" fmla="*/ 19 w 46"/>
                <a:gd name="T15" fmla="*/ 48 h 48"/>
                <a:gd name="T16" fmla="*/ 0 w 4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8">
                  <a:moveTo>
                    <a:pt x="0" y="0"/>
                  </a:moveTo>
                  <a:lnTo>
                    <a:pt x="6" y="0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26" y="48"/>
                  </a:lnTo>
                  <a:lnTo>
                    <a:pt x="1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18B8C14-62E4-4A76-B065-9DE9FE3CFD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6" y="4506913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4 h 255"/>
                <a:gd name="T16" fmla="*/ 203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3" y="234"/>
                    <a:pt x="121" y="234"/>
                  </a:cubicBezTo>
                  <a:cubicBezTo>
                    <a:pt x="170" y="234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7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81A0470-0FE0-4EAD-A9C2-7791F3192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8226" y="4506913"/>
              <a:ext cx="69850" cy="77788"/>
            </a:xfrm>
            <a:custGeom>
              <a:avLst/>
              <a:gdLst>
                <a:gd name="T0" fmla="*/ 30 w 224"/>
                <a:gd name="T1" fmla="*/ 57 h 250"/>
                <a:gd name="T2" fmla="*/ 31 w 224"/>
                <a:gd name="T3" fmla="*/ 58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6 h 250"/>
                <a:gd name="T24" fmla="*/ 30 w 224"/>
                <a:gd name="T25" fmla="*/ 6 h 250"/>
                <a:gd name="T26" fmla="*/ 30 w 224"/>
                <a:gd name="T27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7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30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629C01B-36FA-4563-931D-398E9CEF1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3951" y="4506913"/>
              <a:ext cx="46038" cy="79375"/>
            </a:xfrm>
            <a:custGeom>
              <a:avLst/>
              <a:gdLst>
                <a:gd name="T0" fmla="*/ 0 w 148"/>
                <a:gd name="T1" fmla="*/ 218 h 255"/>
                <a:gd name="T2" fmla="*/ 65 w 148"/>
                <a:gd name="T3" fmla="*/ 234 h 255"/>
                <a:gd name="T4" fmla="*/ 118 w 148"/>
                <a:gd name="T5" fmla="*/ 195 h 255"/>
                <a:gd name="T6" fmla="*/ 6 w 148"/>
                <a:gd name="T7" fmla="*/ 57 h 255"/>
                <a:gd name="T8" fmla="*/ 83 w 148"/>
                <a:gd name="T9" fmla="*/ 0 h 255"/>
                <a:gd name="T10" fmla="*/ 138 w 148"/>
                <a:gd name="T11" fmla="*/ 7 h 255"/>
                <a:gd name="T12" fmla="*/ 142 w 148"/>
                <a:gd name="T13" fmla="*/ 33 h 255"/>
                <a:gd name="T14" fmla="*/ 87 w 148"/>
                <a:gd name="T15" fmla="*/ 22 h 255"/>
                <a:gd name="T16" fmla="*/ 36 w 148"/>
                <a:gd name="T17" fmla="*/ 57 h 255"/>
                <a:gd name="T18" fmla="*/ 148 w 148"/>
                <a:gd name="T19" fmla="*/ 196 h 255"/>
                <a:gd name="T20" fmla="*/ 70 w 148"/>
                <a:gd name="T21" fmla="*/ 255 h 255"/>
                <a:gd name="T22" fmla="*/ 5 w 148"/>
                <a:gd name="T23" fmla="*/ 245 h 255"/>
                <a:gd name="T24" fmla="*/ 0 w 148"/>
                <a:gd name="T25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55">
                  <a:moveTo>
                    <a:pt x="0" y="218"/>
                  </a:moveTo>
                  <a:cubicBezTo>
                    <a:pt x="19" y="227"/>
                    <a:pt x="43" y="234"/>
                    <a:pt x="65" y="234"/>
                  </a:cubicBezTo>
                  <a:cubicBezTo>
                    <a:pt x="90" y="234"/>
                    <a:pt x="118" y="224"/>
                    <a:pt x="118" y="195"/>
                  </a:cubicBezTo>
                  <a:cubicBezTo>
                    <a:pt x="118" y="147"/>
                    <a:pt x="6" y="116"/>
                    <a:pt x="6" y="57"/>
                  </a:cubicBezTo>
                  <a:cubicBezTo>
                    <a:pt x="6" y="33"/>
                    <a:pt x="18" y="0"/>
                    <a:pt x="83" y="0"/>
                  </a:cubicBezTo>
                  <a:cubicBezTo>
                    <a:pt x="102" y="0"/>
                    <a:pt x="119" y="3"/>
                    <a:pt x="138" y="7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23" y="25"/>
                    <a:pt x="105" y="22"/>
                    <a:pt x="87" y="22"/>
                  </a:cubicBezTo>
                  <a:cubicBezTo>
                    <a:pt x="64" y="22"/>
                    <a:pt x="36" y="30"/>
                    <a:pt x="36" y="57"/>
                  </a:cubicBezTo>
                  <a:cubicBezTo>
                    <a:pt x="36" y="102"/>
                    <a:pt x="148" y="134"/>
                    <a:pt x="148" y="196"/>
                  </a:cubicBezTo>
                  <a:cubicBezTo>
                    <a:pt x="148" y="238"/>
                    <a:pt x="111" y="255"/>
                    <a:pt x="70" y="255"/>
                  </a:cubicBezTo>
                  <a:cubicBezTo>
                    <a:pt x="47" y="255"/>
                    <a:pt x="24" y="251"/>
                    <a:pt x="5" y="245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B923F7B-A9F6-4BC2-9DD9-F3491E01F8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7451" y="4481513"/>
              <a:ext cx="58738" cy="103188"/>
            </a:xfrm>
            <a:custGeom>
              <a:avLst/>
              <a:gdLst>
                <a:gd name="T0" fmla="*/ 6 w 37"/>
                <a:gd name="T1" fmla="*/ 65 h 65"/>
                <a:gd name="T2" fmla="*/ 0 w 37"/>
                <a:gd name="T3" fmla="*/ 65 h 65"/>
                <a:gd name="T4" fmla="*/ 0 w 37"/>
                <a:gd name="T5" fmla="*/ 0 h 65"/>
                <a:gd name="T6" fmla="*/ 6 w 37"/>
                <a:gd name="T7" fmla="*/ 0 h 65"/>
                <a:gd name="T8" fmla="*/ 6 w 37"/>
                <a:gd name="T9" fmla="*/ 65 h 65"/>
                <a:gd name="T10" fmla="*/ 26 w 37"/>
                <a:gd name="T11" fmla="*/ 17 h 65"/>
                <a:gd name="T12" fmla="*/ 33 w 37"/>
                <a:gd name="T13" fmla="*/ 17 h 65"/>
                <a:gd name="T14" fmla="*/ 12 w 37"/>
                <a:gd name="T15" fmla="*/ 38 h 65"/>
                <a:gd name="T16" fmla="*/ 37 w 37"/>
                <a:gd name="T17" fmla="*/ 65 h 65"/>
                <a:gd name="T18" fmla="*/ 30 w 37"/>
                <a:gd name="T19" fmla="*/ 65 h 65"/>
                <a:gd name="T20" fmla="*/ 6 w 37"/>
                <a:gd name="T21" fmla="*/ 38 h 65"/>
                <a:gd name="T22" fmla="*/ 26 w 37"/>
                <a:gd name="T2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5">
                  <a:moveTo>
                    <a:pt x="6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5"/>
                  </a:lnTo>
                  <a:close/>
                  <a:moveTo>
                    <a:pt x="26" y="17"/>
                  </a:moveTo>
                  <a:lnTo>
                    <a:pt x="33" y="17"/>
                  </a:lnTo>
                  <a:lnTo>
                    <a:pt x="12" y="38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6" y="38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C8F5FACA-138B-4690-A937-FC5DA84019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388" y="4632325"/>
              <a:ext cx="84138" cy="101600"/>
            </a:xfrm>
            <a:custGeom>
              <a:avLst/>
              <a:gdLst>
                <a:gd name="T0" fmla="*/ 0 w 269"/>
                <a:gd name="T1" fmla="*/ 0 h 330"/>
                <a:gd name="T2" fmla="*/ 172 w 269"/>
                <a:gd name="T3" fmla="*/ 0 h 330"/>
                <a:gd name="T4" fmla="*/ 257 w 269"/>
                <a:gd name="T5" fmla="*/ 78 h 330"/>
                <a:gd name="T6" fmla="*/ 198 w 269"/>
                <a:gd name="T7" fmla="*/ 159 h 330"/>
                <a:gd name="T8" fmla="*/ 198 w 269"/>
                <a:gd name="T9" fmla="*/ 160 h 330"/>
                <a:gd name="T10" fmla="*/ 269 w 269"/>
                <a:gd name="T11" fmla="*/ 248 h 330"/>
                <a:gd name="T12" fmla="*/ 162 w 269"/>
                <a:gd name="T13" fmla="*/ 330 h 330"/>
                <a:gd name="T14" fmla="*/ 0 w 269"/>
                <a:gd name="T15" fmla="*/ 330 h 330"/>
                <a:gd name="T16" fmla="*/ 0 w 269"/>
                <a:gd name="T17" fmla="*/ 0 h 330"/>
                <a:gd name="T18" fmla="*/ 70 w 269"/>
                <a:gd name="T19" fmla="*/ 135 h 330"/>
                <a:gd name="T20" fmla="*/ 136 w 269"/>
                <a:gd name="T21" fmla="*/ 135 h 330"/>
                <a:gd name="T22" fmla="*/ 187 w 269"/>
                <a:gd name="T23" fmla="*/ 87 h 330"/>
                <a:gd name="T24" fmla="*/ 137 w 269"/>
                <a:gd name="T25" fmla="*/ 48 h 330"/>
                <a:gd name="T26" fmla="*/ 70 w 269"/>
                <a:gd name="T27" fmla="*/ 48 h 330"/>
                <a:gd name="T28" fmla="*/ 70 w 269"/>
                <a:gd name="T29" fmla="*/ 135 h 330"/>
                <a:gd name="T30" fmla="*/ 70 w 269"/>
                <a:gd name="T31" fmla="*/ 281 h 330"/>
                <a:gd name="T32" fmla="*/ 141 w 269"/>
                <a:gd name="T33" fmla="*/ 281 h 330"/>
                <a:gd name="T34" fmla="*/ 198 w 269"/>
                <a:gd name="T35" fmla="*/ 230 h 330"/>
                <a:gd name="T36" fmla="*/ 150 w 269"/>
                <a:gd name="T37" fmla="*/ 184 h 330"/>
                <a:gd name="T38" fmla="*/ 70 w 269"/>
                <a:gd name="T39" fmla="*/ 184 h 330"/>
                <a:gd name="T40" fmla="*/ 70 w 269"/>
                <a:gd name="T41" fmla="*/ 2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330">
                  <a:moveTo>
                    <a:pt x="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214" y="0"/>
                    <a:pt x="257" y="23"/>
                    <a:pt x="257" y="78"/>
                  </a:cubicBezTo>
                  <a:cubicBezTo>
                    <a:pt x="257" y="118"/>
                    <a:pt x="237" y="148"/>
                    <a:pt x="198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241" y="166"/>
                    <a:pt x="269" y="195"/>
                    <a:pt x="269" y="248"/>
                  </a:cubicBezTo>
                  <a:cubicBezTo>
                    <a:pt x="269" y="297"/>
                    <a:pt x="225" y="330"/>
                    <a:pt x="162" y="330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0" y="0"/>
                  </a:lnTo>
                  <a:close/>
                  <a:moveTo>
                    <a:pt x="70" y="135"/>
                  </a:moveTo>
                  <a:cubicBezTo>
                    <a:pt x="136" y="135"/>
                    <a:pt x="136" y="135"/>
                    <a:pt x="136" y="135"/>
                  </a:cubicBezTo>
                  <a:cubicBezTo>
                    <a:pt x="166" y="135"/>
                    <a:pt x="187" y="113"/>
                    <a:pt x="187" y="87"/>
                  </a:cubicBezTo>
                  <a:cubicBezTo>
                    <a:pt x="187" y="58"/>
                    <a:pt x="160" y="48"/>
                    <a:pt x="137" y="48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70" y="135"/>
                  </a:lnTo>
                  <a:close/>
                  <a:moveTo>
                    <a:pt x="70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281"/>
                    <a:pt x="198" y="259"/>
                    <a:pt x="198" y="230"/>
                  </a:cubicBezTo>
                  <a:cubicBezTo>
                    <a:pt x="198" y="196"/>
                    <a:pt x="165" y="184"/>
                    <a:pt x="150" y="184"/>
                  </a:cubicBezTo>
                  <a:cubicBezTo>
                    <a:pt x="70" y="184"/>
                    <a:pt x="70" y="184"/>
                    <a:pt x="70" y="184"/>
                  </a:cubicBezTo>
                  <a:lnTo>
                    <a:pt x="70" y="2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69375CBD-ABCA-4598-BE81-2A10442F58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8051" y="4656138"/>
              <a:ext cx="74613" cy="79375"/>
            </a:xfrm>
            <a:custGeom>
              <a:avLst/>
              <a:gdLst>
                <a:gd name="T0" fmla="*/ 139 w 238"/>
                <a:gd name="T1" fmla="*/ 0 h 258"/>
                <a:gd name="T2" fmla="*/ 33 w 238"/>
                <a:gd name="T3" fmla="*/ 14 h 258"/>
                <a:gd name="T4" fmla="*/ 28 w 238"/>
                <a:gd name="T5" fmla="*/ 60 h 258"/>
                <a:gd name="T6" fmla="*/ 123 w 238"/>
                <a:gd name="T7" fmla="*/ 40 h 258"/>
                <a:gd name="T8" fmla="*/ 169 w 238"/>
                <a:gd name="T9" fmla="*/ 70 h 258"/>
                <a:gd name="T10" fmla="*/ 0 w 238"/>
                <a:gd name="T11" fmla="*/ 184 h 258"/>
                <a:gd name="T12" fmla="*/ 92 w 238"/>
                <a:gd name="T13" fmla="*/ 258 h 258"/>
                <a:gd name="T14" fmla="*/ 138 w 238"/>
                <a:gd name="T15" fmla="*/ 253 h 258"/>
                <a:gd name="T16" fmla="*/ 172 w 238"/>
                <a:gd name="T17" fmla="*/ 240 h 258"/>
                <a:gd name="T18" fmla="*/ 172 w 238"/>
                <a:gd name="T19" fmla="*/ 252 h 258"/>
                <a:gd name="T20" fmla="*/ 238 w 238"/>
                <a:gd name="T21" fmla="*/ 252 h 258"/>
                <a:gd name="T22" fmla="*/ 238 w 238"/>
                <a:gd name="T23" fmla="*/ 67 h 258"/>
                <a:gd name="T24" fmla="*/ 139 w 238"/>
                <a:gd name="T25" fmla="*/ 0 h 258"/>
                <a:gd name="T26" fmla="*/ 147 w 238"/>
                <a:gd name="T27" fmla="*/ 211 h 258"/>
                <a:gd name="T28" fmla="*/ 147 w 238"/>
                <a:gd name="T29" fmla="*/ 211 h 258"/>
                <a:gd name="T30" fmla="*/ 109 w 238"/>
                <a:gd name="T31" fmla="*/ 218 h 258"/>
                <a:gd name="T32" fmla="*/ 66 w 238"/>
                <a:gd name="T33" fmla="*/ 188 h 258"/>
                <a:gd name="T34" fmla="*/ 172 w 238"/>
                <a:gd name="T35" fmla="*/ 125 h 258"/>
                <a:gd name="T36" fmla="*/ 172 w 238"/>
                <a:gd name="T37" fmla="*/ 198 h 258"/>
                <a:gd name="T38" fmla="*/ 147 w 238"/>
                <a:gd name="T39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" h="258">
                  <a:moveTo>
                    <a:pt x="139" y="0"/>
                  </a:moveTo>
                  <a:cubicBezTo>
                    <a:pt x="103" y="0"/>
                    <a:pt x="68" y="6"/>
                    <a:pt x="33" y="14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58" y="48"/>
                    <a:pt x="90" y="40"/>
                    <a:pt x="123" y="40"/>
                  </a:cubicBezTo>
                  <a:cubicBezTo>
                    <a:pt x="141" y="40"/>
                    <a:pt x="169" y="43"/>
                    <a:pt x="169" y="70"/>
                  </a:cubicBezTo>
                  <a:cubicBezTo>
                    <a:pt x="169" y="118"/>
                    <a:pt x="0" y="89"/>
                    <a:pt x="0" y="184"/>
                  </a:cubicBezTo>
                  <a:cubicBezTo>
                    <a:pt x="0" y="234"/>
                    <a:pt x="37" y="258"/>
                    <a:pt x="92" y="258"/>
                  </a:cubicBezTo>
                  <a:cubicBezTo>
                    <a:pt x="116" y="258"/>
                    <a:pt x="126" y="256"/>
                    <a:pt x="138" y="253"/>
                  </a:cubicBezTo>
                  <a:cubicBezTo>
                    <a:pt x="152" y="249"/>
                    <a:pt x="167" y="243"/>
                    <a:pt x="172" y="240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10"/>
                    <a:pt x="183" y="0"/>
                    <a:pt x="139" y="0"/>
                  </a:cubicBezTo>
                  <a:close/>
                  <a:moveTo>
                    <a:pt x="147" y="211"/>
                  </a:moveTo>
                  <a:cubicBezTo>
                    <a:pt x="147" y="211"/>
                    <a:pt x="147" y="211"/>
                    <a:pt x="147" y="211"/>
                  </a:cubicBezTo>
                  <a:cubicBezTo>
                    <a:pt x="135" y="215"/>
                    <a:pt x="122" y="218"/>
                    <a:pt x="109" y="218"/>
                  </a:cubicBezTo>
                  <a:cubicBezTo>
                    <a:pt x="89" y="218"/>
                    <a:pt x="66" y="212"/>
                    <a:pt x="66" y="188"/>
                  </a:cubicBezTo>
                  <a:cubicBezTo>
                    <a:pt x="66" y="145"/>
                    <a:pt x="148" y="146"/>
                    <a:pt x="172" y="125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66" y="202"/>
                    <a:pt x="156" y="208"/>
                    <a:pt x="147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54945603-CB67-41CC-B070-93881561E3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4656138"/>
              <a:ext cx="79375" cy="77788"/>
            </a:xfrm>
            <a:custGeom>
              <a:avLst/>
              <a:gdLst>
                <a:gd name="T0" fmla="*/ 69 w 259"/>
                <a:gd name="T1" fmla="*/ 46 h 252"/>
                <a:gd name="T2" fmla="*/ 70 w 259"/>
                <a:gd name="T3" fmla="*/ 47 h 252"/>
                <a:gd name="T4" fmla="*/ 162 w 259"/>
                <a:gd name="T5" fmla="*/ 0 h 252"/>
                <a:gd name="T6" fmla="*/ 259 w 259"/>
                <a:gd name="T7" fmla="*/ 80 h 252"/>
                <a:gd name="T8" fmla="*/ 259 w 259"/>
                <a:gd name="T9" fmla="*/ 252 h 252"/>
                <a:gd name="T10" fmla="*/ 190 w 259"/>
                <a:gd name="T11" fmla="*/ 252 h 252"/>
                <a:gd name="T12" fmla="*/ 190 w 259"/>
                <a:gd name="T13" fmla="*/ 95 h 252"/>
                <a:gd name="T14" fmla="*/ 140 w 259"/>
                <a:gd name="T15" fmla="*/ 55 h 252"/>
                <a:gd name="T16" fmla="*/ 69 w 259"/>
                <a:gd name="T17" fmla="*/ 157 h 252"/>
                <a:gd name="T18" fmla="*/ 69 w 259"/>
                <a:gd name="T19" fmla="*/ 252 h 252"/>
                <a:gd name="T20" fmla="*/ 0 w 259"/>
                <a:gd name="T21" fmla="*/ 252 h 252"/>
                <a:gd name="T22" fmla="*/ 0 w 259"/>
                <a:gd name="T23" fmla="*/ 6 h 252"/>
                <a:gd name="T24" fmla="*/ 69 w 259"/>
                <a:gd name="T25" fmla="*/ 6 h 252"/>
                <a:gd name="T26" fmla="*/ 69 w 259"/>
                <a:gd name="T27" fmla="*/ 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52">
                  <a:moveTo>
                    <a:pt x="69" y="46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89" y="11"/>
                    <a:pt x="121" y="0"/>
                    <a:pt x="162" y="0"/>
                  </a:cubicBezTo>
                  <a:cubicBezTo>
                    <a:pt x="214" y="0"/>
                    <a:pt x="259" y="19"/>
                    <a:pt x="259" y="80"/>
                  </a:cubicBezTo>
                  <a:cubicBezTo>
                    <a:pt x="259" y="252"/>
                    <a:pt x="259" y="252"/>
                    <a:pt x="259" y="252"/>
                  </a:cubicBezTo>
                  <a:cubicBezTo>
                    <a:pt x="190" y="252"/>
                    <a:pt x="190" y="252"/>
                    <a:pt x="190" y="252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70"/>
                    <a:pt x="166" y="55"/>
                    <a:pt x="140" y="55"/>
                  </a:cubicBezTo>
                  <a:cubicBezTo>
                    <a:pt x="93" y="55"/>
                    <a:pt x="69" y="81"/>
                    <a:pt x="69" y="157"/>
                  </a:cubicBezTo>
                  <a:cubicBezTo>
                    <a:pt x="69" y="252"/>
                    <a:pt x="69" y="252"/>
                    <a:pt x="69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69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FD789747-2A04-4E0D-A986-6435160878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632325"/>
              <a:ext cx="76200" cy="101600"/>
            </a:xfrm>
            <a:custGeom>
              <a:avLst/>
              <a:gdLst>
                <a:gd name="T0" fmla="*/ 0 w 48"/>
                <a:gd name="T1" fmla="*/ 0 h 64"/>
                <a:gd name="T2" fmla="*/ 13 w 48"/>
                <a:gd name="T3" fmla="*/ 0 h 64"/>
                <a:gd name="T4" fmla="*/ 13 w 48"/>
                <a:gd name="T5" fmla="*/ 64 h 64"/>
                <a:gd name="T6" fmla="*/ 0 w 48"/>
                <a:gd name="T7" fmla="*/ 64 h 64"/>
                <a:gd name="T8" fmla="*/ 0 w 48"/>
                <a:gd name="T9" fmla="*/ 0 h 64"/>
                <a:gd name="T10" fmla="*/ 30 w 48"/>
                <a:gd name="T11" fmla="*/ 16 h 64"/>
                <a:gd name="T12" fmla="*/ 45 w 48"/>
                <a:gd name="T13" fmla="*/ 16 h 64"/>
                <a:gd name="T14" fmla="*/ 28 w 48"/>
                <a:gd name="T15" fmla="*/ 37 h 64"/>
                <a:gd name="T16" fmla="*/ 48 w 48"/>
                <a:gd name="T17" fmla="*/ 64 h 64"/>
                <a:gd name="T18" fmla="*/ 33 w 48"/>
                <a:gd name="T19" fmla="*/ 64 h 64"/>
                <a:gd name="T20" fmla="*/ 14 w 48"/>
                <a:gd name="T21" fmla="*/ 37 h 64"/>
                <a:gd name="T22" fmla="*/ 30 w 48"/>
                <a:gd name="T2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4">
                  <a:moveTo>
                    <a:pt x="0" y="0"/>
                  </a:moveTo>
                  <a:lnTo>
                    <a:pt x="13" y="0"/>
                  </a:lnTo>
                  <a:lnTo>
                    <a:pt x="13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30" y="16"/>
                  </a:moveTo>
                  <a:lnTo>
                    <a:pt x="45" y="16"/>
                  </a:lnTo>
                  <a:lnTo>
                    <a:pt x="28" y="37"/>
                  </a:lnTo>
                  <a:lnTo>
                    <a:pt x="48" y="64"/>
                  </a:lnTo>
                  <a:lnTo>
                    <a:pt x="33" y="64"/>
                  </a:lnTo>
                  <a:lnTo>
                    <a:pt x="14" y="3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27311302-D82C-4A04-8C69-1A1EF047B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926" y="4629150"/>
              <a:ext cx="44450" cy="104775"/>
            </a:xfrm>
            <a:custGeom>
              <a:avLst/>
              <a:gdLst>
                <a:gd name="T0" fmla="*/ 127 w 142"/>
                <a:gd name="T1" fmla="*/ 93 h 338"/>
                <a:gd name="T2" fmla="*/ 127 w 142"/>
                <a:gd name="T3" fmla="*/ 115 h 338"/>
                <a:gd name="T4" fmla="*/ 60 w 142"/>
                <a:gd name="T5" fmla="*/ 115 h 338"/>
                <a:gd name="T6" fmla="*/ 60 w 142"/>
                <a:gd name="T7" fmla="*/ 338 h 338"/>
                <a:gd name="T8" fmla="*/ 30 w 142"/>
                <a:gd name="T9" fmla="*/ 338 h 338"/>
                <a:gd name="T10" fmla="*/ 30 w 142"/>
                <a:gd name="T11" fmla="*/ 115 h 338"/>
                <a:gd name="T12" fmla="*/ 0 w 142"/>
                <a:gd name="T13" fmla="*/ 115 h 338"/>
                <a:gd name="T14" fmla="*/ 0 w 142"/>
                <a:gd name="T15" fmla="*/ 93 h 338"/>
                <a:gd name="T16" fmla="*/ 30 w 142"/>
                <a:gd name="T17" fmla="*/ 93 h 338"/>
                <a:gd name="T18" fmla="*/ 30 w 142"/>
                <a:gd name="T19" fmla="*/ 60 h 338"/>
                <a:gd name="T20" fmla="*/ 97 w 142"/>
                <a:gd name="T21" fmla="*/ 0 h 338"/>
                <a:gd name="T22" fmla="*/ 139 w 142"/>
                <a:gd name="T23" fmla="*/ 5 h 338"/>
                <a:gd name="T24" fmla="*/ 142 w 142"/>
                <a:gd name="T25" fmla="*/ 29 h 338"/>
                <a:gd name="T26" fmla="*/ 100 w 142"/>
                <a:gd name="T27" fmla="*/ 22 h 338"/>
                <a:gd name="T28" fmla="*/ 60 w 142"/>
                <a:gd name="T29" fmla="*/ 56 h 338"/>
                <a:gd name="T30" fmla="*/ 60 w 142"/>
                <a:gd name="T31" fmla="*/ 93 h 338"/>
                <a:gd name="T32" fmla="*/ 127 w 142"/>
                <a:gd name="T33" fmla="*/ 9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338">
                  <a:moveTo>
                    <a:pt x="127" y="93"/>
                  </a:moveTo>
                  <a:cubicBezTo>
                    <a:pt x="127" y="115"/>
                    <a:pt x="127" y="115"/>
                    <a:pt x="127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30" y="338"/>
                    <a:pt x="30" y="338"/>
                    <a:pt x="30" y="338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17"/>
                    <a:pt x="55" y="0"/>
                    <a:pt x="97" y="0"/>
                  </a:cubicBezTo>
                  <a:cubicBezTo>
                    <a:pt x="112" y="0"/>
                    <a:pt x="126" y="2"/>
                    <a:pt x="139" y="5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29" y="25"/>
                    <a:pt x="115" y="22"/>
                    <a:pt x="100" y="22"/>
                  </a:cubicBezTo>
                  <a:cubicBezTo>
                    <a:pt x="69" y="22"/>
                    <a:pt x="60" y="41"/>
                    <a:pt x="60" y="56"/>
                  </a:cubicBezTo>
                  <a:cubicBezTo>
                    <a:pt x="60" y="93"/>
                    <a:pt x="60" y="93"/>
                    <a:pt x="60" y="93"/>
                  </a:cubicBezTo>
                  <a:lnTo>
                    <a:pt x="127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0F4851C9-696E-4905-8E02-810D4D9580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6" y="4632325"/>
              <a:ext cx="74613" cy="103188"/>
            </a:xfrm>
            <a:custGeom>
              <a:avLst/>
              <a:gdLst>
                <a:gd name="T0" fmla="*/ 241 w 241"/>
                <a:gd name="T1" fmla="*/ 205 h 332"/>
                <a:gd name="T2" fmla="*/ 121 w 241"/>
                <a:gd name="T3" fmla="*/ 332 h 332"/>
                <a:gd name="T4" fmla="*/ 0 w 241"/>
                <a:gd name="T5" fmla="*/ 205 h 332"/>
                <a:gd name="T6" fmla="*/ 121 w 241"/>
                <a:gd name="T7" fmla="*/ 77 h 332"/>
                <a:gd name="T8" fmla="*/ 241 w 241"/>
                <a:gd name="T9" fmla="*/ 205 h 332"/>
                <a:gd name="T10" fmla="*/ 30 w 241"/>
                <a:gd name="T11" fmla="*/ 205 h 332"/>
                <a:gd name="T12" fmla="*/ 121 w 241"/>
                <a:gd name="T13" fmla="*/ 310 h 332"/>
                <a:gd name="T14" fmla="*/ 212 w 241"/>
                <a:gd name="T15" fmla="*/ 205 h 332"/>
                <a:gd name="T16" fmla="*/ 121 w 241"/>
                <a:gd name="T17" fmla="*/ 99 h 332"/>
                <a:gd name="T18" fmla="*/ 30 w 241"/>
                <a:gd name="T19" fmla="*/ 205 h 332"/>
                <a:gd name="T20" fmla="*/ 72 w 241"/>
                <a:gd name="T21" fmla="*/ 0 h 332"/>
                <a:gd name="T22" fmla="*/ 104 w 241"/>
                <a:gd name="T23" fmla="*/ 0 h 332"/>
                <a:gd name="T24" fmla="*/ 104 w 241"/>
                <a:gd name="T25" fmla="*/ 30 h 332"/>
                <a:gd name="T26" fmla="*/ 72 w 241"/>
                <a:gd name="T27" fmla="*/ 30 h 332"/>
                <a:gd name="T28" fmla="*/ 72 w 241"/>
                <a:gd name="T29" fmla="*/ 0 h 332"/>
                <a:gd name="T30" fmla="*/ 137 w 241"/>
                <a:gd name="T31" fmla="*/ 0 h 332"/>
                <a:gd name="T32" fmla="*/ 170 w 241"/>
                <a:gd name="T33" fmla="*/ 0 h 332"/>
                <a:gd name="T34" fmla="*/ 170 w 241"/>
                <a:gd name="T35" fmla="*/ 30 h 332"/>
                <a:gd name="T36" fmla="*/ 137 w 241"/>
                <a:gd name="T37" fmla="*/ 30 h 332"/>
                <a:gd name="T38" fmla="*/ 137 w 241"/>
                <a:gd name="T3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" h="332">
                  <a:moveTo>
                    <a:pt x="241" y="205"/>
                  </a:moveTo>
                  <a:cubicBezTo>
                    <a:pt x="241" y="284"/>
                    <a:pt x="194" y="332"/>
                    <a:pt x="121" y="332"/>
                  </a:cubicBezTo>
                  <a:cubicBezTo>
                    <a:pt x="47" y="332"/>
                    <a:pt x="0" y="284"/>
                    <a:pt x="0" y="205"/>
                  </a:cubicBezTo>
                  <a:cubicBezTo>
                    <a:pt x="0" y="101"/>
                    <a:pt x="71" y="77"/>
                    <a:pt x="121" y="77"/>
                  </a:cubicBezTo>
                  <a:cubicBezTo>
                    <a:pt x="171" y="77"/>
                    <a:pt x="241" y="101"/>
                    <a:pt x="241" y="205"/>
                  </a:cubicBezTo>
                  <a:close/>
                  <a:moveTo>
                    <a:pt x="30" y="205"/>
                  </a:moveTo>
                  <a:cubicBezTo>
                    <a:pt x="30" y="259"/>
                    <a:pt x="53" y="310"/>
                    <a:pt x="121" y="310"/>
                  </a:cubicBezTo>
                  <a:cubicBezTo>
                    <a:pt x="188" y="310"/>
                    <a:pt x="212" y="259"/>
                    <a:pt x="212" y="205"/>
                  </a:cubicBezTo>
                  <a:cubicBezTo>
                    <a:pt x="212" y="138"/>
                    <a:pt x="182" y="99"/>
                    <a:pt x="121" y="99"/>
                  </a:cubicBezTo>
                  <a:cubicBezTo>
                    <a:pt x="59" y="99"/>
                    <a:pt x="30" y="138"/>
                    <a:pt x="30" y="205"/>
                  </a:cubicBezTo>
                  <a:close/>
                  <a:moveTo>
                    <a:pt x="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72" y="30"/>
                    <a:pt x="72" y="30"/>
                    <a:pt x="72" y="30"/>
                  </a:cubicBezTo>
                  <a:lnTo>
                    <a:pt x="72" y="0"/>
                  </a:lnTo>
                  <a:close/>
                  <a:moveTo>
                    <a:pt x="137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37" y="30"/>
                    <a:pt x="137" y="30"/>
                    <a:pt x="137" y="3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1EB914F-CD4A-499D-923D-C9695F2FA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1" y="4656138"/>
              <a:ext cx="39688" cy="77788"/>
            </a:xfrm>
            <a:custGeom>
              <a:avLst/>
              <a:gdLst>
                <a:gd name="T0" fmla="*/ 29 w 125"/>
                <a:gd name="T1" fmla="*/ 42 h 250"/>
                <a:gd name="T2" fmla="*/ 30 w 125"/>
                <a:gd name="T3" fmla="*/ 43 h 250"/>
                <a:gd name="T4" fmla="*/ 103 w 125"/>
                <a:gd name="T5" fmla="*/ 0 h 250"/>
                <a:gd name="T6" fmla="*/ 123 w 125"/>
                <a:gd name="T7" fmla="*/ 3 h 250"/>
                <a:gd name="T8" fmla="*/ 125 w 125"/>
                <a:gd name="T9" fmla="*/ 29 h 250"/>
                <a:gd name="T10" fmla="*/ 96 w 125"/>
                <a:gd name="T11" fmla="*/ 24 h 250"/>
                <a:gd name="T12" fmla="*/ 29 w 125"/>
                <a:gd name="T13" fmla="*/ 106 h 250"/>
                <a:gd name="T14" fmla="*/ 29 w 125"/>
                <a:gd name="T15" fmla="*/ 250 h 250"/>
                <a:gd name="T16" fmla="*/ 0 w 125"/>
                <a:gd name="T17" fmla="*/ 250 h 250"/>
                <a:gd name="T18" fmla="*/ 0 w 125"/>
                <a:gd name="T19" fmla="*/ 5 h 250"/>
                <a:gd name="T20" fmla="*/ 29 w 125"/>
                <a:gd name="T21" fmla="*/ 5 h 250"/>
                <a:gd name="T22" fmla="*/ 29 w 125"/>
                <a:gd name="T23" fmla="*/ 4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250">
                  <a:moveTo>
                    <a:pt x="29" y="42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42" y="15"/>
                    <a:pt x="65" y="0"/>
                    <a:pt x="103" y="0"/>
                  </a:cubicBezTo>
                  <a:cubicBezTo>
                    <a:pt x="109" y="0"/>
                    <a:pt x="116" y="1"/>
                    <a:pt x="123" y="3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15" y="26"/>
                    <a:pt x="106" y="24"/>
                    <a:pt x="96" y="24"/>
                  </a:cubicBezTo>
                  <a:cubicBezTo>
                    <a:pt x="51" y="24"/>
                    <a:pt x="29" y="66"/>
                    <a:pt x="29" y="106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50FED597-DDFA-4470-AB6E-9FC3CD91A2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60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0 w 218"/>
                <a:gd name="T3" fmla="*/ 255 h 255"/>
                <a:gd name="T4" fmla="*/ 0 w 218"/>
                <a:gd name="T5" fmla="*/ 128 h 255"/>
                <a:gd name="T6" fmla="*/ 120 w 218"/>
                <a:gd name="T7" fmla="*/ 0 h 255"/>
                <a:gd name="T8" fmla="*/ 218 w 218"/>
                <a:gd name="T9" fmla="*/ 115 h 255"/>
                <a:gd name="T10" fmla="*/ 29 w 218"/>
                <a:gd name="T11" fmla="*/ 115 h 255"/>
                <a:gd name="T12" fmla="*/ 29 w 218"/>
                <a:gd name="T13" fmla="*/ 128 h 255"/>
                <a:gd name="T14" fmla="*/ 120 w 218"/>
                <a:gd name="T15" fmla="*/ 233 h 255"/>
                <a:gd name="T16" fmla="*/ 202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7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0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0" y="0"/>
                    <a:pt x="120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9" y="182"/>
                    <a:pt x="53" y="233"/>
                    <a:pt x="120" y="233"/>
                  </a:cubicBezTo>
                  <a:cubicBezTo>
                    <a:pt x="169" y="233"/>
                    <a:pt x="179" y="227"/>
                    <a:pt x="202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6"/>
                    <a:pt x="160" y="19"/>
                    <a:pt x="117" y="19"/>
                  </a:cubicBezTo>
                  <a:cubicBezTo>
                    <a:pt x="69" y="19"/>
                    <a:pt x="37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E42A9DCB-DB66-49E9-8A7A-5CAA6B872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3038" y="4656138"/>
              <a:ext cx="69850" cy="77788"/>
            </a:xfrm>
            <a:custGeom>
              <a:avLst/>
              <a:gdLst>
                <a:gd name="T0" fmla="*/ 29 w 223"/>
                <a:gd name="T1" fmla="*/ 56 h 250"/>
                <a:gd name="T2" fmla="*/ 30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29 w 223"/>
                <a:gd name="T17" fmla="*/ 134 h 250"/>
                <a:gd name="T18" fmla="*/ 29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29 w 223"/>
                <a:gd name="T25" fmla="*/ 5 h 250"/>
                <a:gd name="T26" fmla="*/ 29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29" y="56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8" y="24"/>
                    <a:pt x="29" y="52"/>
                    <a:pt x="29" y="134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92930934-E429-44DB-BB93-4305FDF4A1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33526" y="4630738"/>
              <a:ext cx="11113" cy="103188"/>
            </a:xfrm>
            <a:custGeom>
              <a:avLst/>
              <a:gdLst>
                <a:gd name="T0" fmla="*/ 7 w 7"/>
                <a:gd name="T1" fmla="*/ 6 h 65"/>
                <a:gd name="T2" fmla="*/ 0 w 7"/>
                <a:gd name="T3" fmla="*/ 6 h 65"/>
                <a:gd name="T4" fmla="*/ 0 w 7"/>
                <a:gd name="T5" fmla="*/ 0 h 65"/>
                <a:gd name="T6" fmla="*/ 7 w 7"/>
                <a:gd name="T7" fmla="*/ 0 h 65"/>
                <a:gd name="T8" fmla="*/ 7 w 7"/>
                <a:gd name="T9" fmla="*/ 6 h 65"/>
                <a:gd name="T10" fmla="*/ 0 w 7"/>
                <a:gd name="T11" fmla="*/ 17 h 65"/>
                <a:gd name="T12" fmla="*/ 6 w 7"/>
                <a:gd name="T13" fmla="*/ 17 h 65"/>
                <a:gd name="T14" fmla="*/ 6 w 7"/>
                <a:gd name="T15" fmla="*/ 65 h 65"/>
                <a:gd name="T16" fmla="*/ 0 w 7"/>
                <a:gd name="T17" fmla="*/ 65 h 65"/>
                <a:gd name="T18" fmla="*/ 0 w 7"/>
                <a:gd name="T1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5">
                  <a:moveTo>
                    <a:pt x="7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close/>
                  <a:moveTo>
                    <a:pt x="0" y="17"/>
                  </a:moveTo>
                  <a:lnTo>
                    <a:pt x="6" y="17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6635B7A2-896C-4FD7-908A-A7AE9E73ED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3688" y="4656138"/>
              <a:ext cx="69850" cy="77788"/>
            </a:xfrm>
            <a:custGeom>
              <a:avLst/>
              <a:gdLst>
                <a:gd name="T0" fmla="*/ 30 w 223"/>
                <a:gd name="T1" fmla="*/ 56 h 250"/>
                <a:gd name="T2" fmla="*/ 31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30 w 223"/>
                <a:gd name="T17" fmla="*/ 134 h 250"/>
                <a:gd name="T18" fmla="*/ 30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30 w 223"/>
                <a:gd name="T25" fmla="*/ 5 h 250"/>
                <a:gd name="T26" fmla="*/ 30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41A2E604-AAE9-40FF-9BB8-03CD15456B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4656138"/>
              <a:ext cx="74613" cy="114300"/>
            </a:xfrm>
            <a:custGeom>
              <a:avLst/>
              <a:gdLst>
                <a:gd name="T0" fmla="*/ 237 w 237"/>
                <a:gd name="T1" fmla="*/ 259 h 367"/>
                <a:gd name="T2" fmla="*/ 120 w 237"/>
                <a:gd name="T3" fmla="*/ 367 h 367"/>
                <a:gd name="T4" fmla="*/ 32 w 237"/>
                <a:gd name="T5" fmla="*/ 357 h 367"/>
                <a:gd name="T6" fmla="*/ 29 w 237"/>
                <a:gd name="T7" fmla="*/ 328 h 367"/>
                <a:gd name="T8" fmla="*/ 122 w 237"/>
                <a:gd name="T9" fmla="*/ 345 h 367"/>
                <a:gd name="T10" fmla="*/ 207 w 237"/>
                <a:gd name="T11" fmla="*/ 265 h 367"/>
                <a:gd name="T12" fmla="*/ 207 w 237"/>
                <a:gd name="T13" fmla="*/ 196 h 367"/>
                <a:gd name="T14" fmla="*/ 206 w 237"/>
                <a:gd name="T15" fmla="*/ 195 h 367"/>
                <a:gd name="T16" fmla="*/ 108 w 237"/>
                <a:gd name="T17" fmla="*/ 255 h 367"/>
                <a:gd name="T18" fmla="*/ 0 w 237"/>
                <a:gd name="T19" fmla="*/ 143 h 367"/>
                <a:gd name="T20" fmla="*/ 146 w 237"/>
                <a:gd name="T21" fmla="*/ 0 h 367"/>
                <a:gd name="T22" fmla="*/ 237 w 237"/>
                <a:gd name="T23" fmla="*/ 9 h 367"/>
                <a:gd name="T24" fmla="*/ 237 w 237"/>
                <a:gd name="T25" fmla="*/ 259 h 367"/>
                <a:gd name="T26" fmla="*/ 207 w 237"/>
                <a:gd name="T27" fmla="*/ 28 h 367"/>
                <a:gd name="T28" fmla="*/ 149 w 237"/>
                <a:gd name="T29" fmla="*/ 22 h 367"/>
                <a:gd name="T30" fmla="*/ 29 w 237"/>
                <a:gd name="T31" fmla="*/ 139 h 367"/>
                <a:gd name="T32" fmla="*/ 114 w 237"/>
                <a:gd name="T33" fmla="*/ 233 h 367"/>
                <a:gd name="T34" fmla="*/ 207 w 237"/>
                <a:gd name="T35" fmla="*/ 126 h 367"/>
                <a:gd name="T36" fmla="*/ 207 w 237"/>
                <a:gd name="T37" fmla="*/ 2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367">
                  <a:moveTo>
                    <a:pt x="237" y="259"/>
                  </a:moveTo>
                  <a:cubicBezTo>
                    <a:pt x="237" y="352"/>
                    <a:pt x="183" y="367"/>
                    <a:pt x="120" y="367"/>
                  </a:cubicBezTo>
                  <a:cubicBezTo>
                    <a:pt x="91" y="367"/>
                    <a:pt x="61" y="363"/>
                    <a:pt x="32" y="357"/>
                  </a:cubicBezTo>
                  <a:cubicBezTo>
                    <a:pt x="29" y="328"/>
                    <a:pt x="29" y="328"/>
                    <a:pt x="29" y="328"/>
                  </a:cubicBezTo>
                  <a:cubicBezTo>
                    <a:pt x="59" y="338"/>
                    <a:pt x="90" y="345"/>
                    <a:pt x="122" y="345"/>
                  </a:cubicBezTo>
                  <a:cubicBezTo>
                    <a:pt x="160" y="345"/>
                    <a:pt x="207" y="333"/>
                    <a:pt x="207" y="265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6" y="195"/>
                    <a:pt x="206" y="195"/>
                    <a:pt x="206" y="195"/>
                  </a:cubicBezTo>
                  <a:cubicBezTo>
                    <a:pt x="193" y="235"/>
                    <a:pt x="154" y="255"/>
                    <a:pt x="108" y="255"/>
                  </a:cubicBezTo>
                  <a:cubicBezTo>
                    <a:pt x="44" y="255"/>
                    <a:pt x="0" y="209"/>
                    <a:pt x="0" y="143"/>
                  </a:cubicBezTo>
                  <a:cubicBezTo>
                    <a:pt x="0" y="52"/>
                    <a:pt x="51" y="0"/>
                    <a:pt x="146" y="0"/>
                  </a:cubicBezTo>
                  <a:cubicBezTo>
                    <a:pt x="180" y="0"/>
                    <a:pt x="209" y="4"/>
                    <a:pt x="237" y="9"/>
                  </a:cubicBezTo>
                  <a:lnTo>
                    <a:pt x="237" y="259"/>
                  </a:lnTo>
                  <a:close/>
                  <a:moveTo>
                    <a:pt x="207" y="28"/>
                  </a:moveTo>
                  <a:cubicBezTo>
                    <a:pt x="188" y="24"/>
                    <a:pt x="169" y="22"/>
                    <a:pt x="149" y="22"/>
                  </a:cubicBezTo>
                  <a:cubicBezTo>
                    <a:pt x="68" y="22"/>
                    <a:pt x="29" y="68"/>
                    <a:pt x="29" y="139"/>
                  </a:cubicBezTo>
                  <a:cubicBezTo>
                    <a:pt x="29" y="193"/>
                    <a:pt x="60" y="233"/>
                    <a:pt x="114" y="233"/>
                  </a:cubicBezTo>
                  <a:cubicBezTo>
                    <a:pt x="164" y="233"/>
                    <a:pt x="207" y="202"/>
                    <a:pt x="207" y="126"/>
                  </a:cubicBezTo>
                  <a:lnTo>
                    <a:pt x="20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C3EB8FF9-3CDA-47CC-B521-0990E9DAE0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41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3 h 255"/>
                <a:gd name="T16" fmla="*/ 203 w 218"/>
                <a:gd name="T17" fmla="*/ 219 h 255"/>
                <a:gd name="T18" fmla="*/ 198 w 218"/>
                <a:gd name="T19" fmla="*/ 245 h 255"/>
                <a:gd name="T20" fmla="*/ 189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9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1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4" y="233"/>
                    <a:pt x="121" y="233"/>
                  </a:cubicBezTo>
                  <a:cubicBezTo>
                    <a:pt x="170" y="233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9" y="96"/>
                  </a:moveTo>
                  <a:cubicBezTo>
                    <a:pt x="189" y="46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FD015FAD-7942-43F7-80C1-DE8298972E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4656138"/>
              <a:ext cx="69850" cy="77788"/>
            </a:xfrm>
            <a:custGeom>
              <a:avLst/>
              <a:gdLst>
                <a:gd name="T0" fmla="*/ 30 w 224"/>
                <a:gd name="T1" fmla="*/ 56 h 250"/>
                <a:gd name="T2" fmla="*/ 31 w 224"/>
                <a:gd name="T3" fmla="*/ 57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5 h 250"/>
                <a:gd name="T24" fmla="*/ 30 w 224"/>
                <a:gd name="T25" fmla="*/ 5 h 250"/>
                <a:gd name="T26" fmla="*/ 30 w 224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CCEBCC94-9EBF-4753-964E-3D3C41019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F59F5143-5508-466D-B689-6F3D818122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516A11A4-9E12-48CE-BEFC-4B4F08A089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6EE0C6E2-D7D3-49FE-8E99-206F70EBF2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BE883F18-A131-4D8A-84E8-5586324FC1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7A2FAB02-0AA8-4883-8410-2676965A7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9C5C55FA-6828-4044-92F6-ECADBF49F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A36FEAD2-A6BA-4C32-AACF-BC8865E1C5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9C829288-ACBA-40DF-8F3A-D0B9A22B0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D1AF74A8-D86E-43F9-B2D4-ABA76CB15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660575D0-2A2C-4BE2-9DCC-D1A6F51AEA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8F49DF98-889F-4EA7-9073-8C88CF505A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B95B3DE5-B696-4224-83F3-DF56C5FC7A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FEA10C2B-4430-4E33-ABA8-7DAB856DE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73CA936A-082C-4CF3-B7F5-23B253DF5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5" name="Rectangle 42">
              <a:extLst>
                <a:ext uri="{FF2B5EF4-FFF2-40B4-BE49-F238E27FC236}">
                  <a16:creationId xmlns:a16="http://schemas.microsoft.com/office/drawing/2014/main" id="{DD61D079-27DD-4BD4-8494-594AA081AA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6" name="Rectangle 43">
              <a:extLst>
                <a:ext uri="{FF2B5EF4-FFF2-40B4-BE49-F238E27FC236}">
                  <a16:creationId xmlns:a16="http://schemas.microsoft.com/office/drawing/2014/main" id="{F0489D5F-79FF-4EC6-9C68-38E1E9E77A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55D299A1-B934-4E86-BF2A-73E7FCB888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B0BF206F-7D61-4F69-AE04-429960A262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B6B0142F-7CA2-45D4-8B2A-B752E03D39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6CA836E3-6907-41AB-ADEE-CF0B1605F0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C287D5CF-A456-4F9A-8224-BFE3FEF82F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7FCCCA33-877C-4E72-9CF6-D42785905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F9D567C3-031E-4A6B-905F-55F86031EE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F71CCE90-E0E3-4CA0-9DBF-1868C588A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55467E57-2640-4CB1-B555-470C9C7AB9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6B83500D-4DD2-4BA5-BBE9-1FA06C6930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1F573C03-9BF3-49B0-8840-EE25E318F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9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Rut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FA9BFB46-D6B2-4189-9299-DB67CAA9BCCC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67B5F07-CE62-4345-A470-C6104E974BE0}"/>
              </a:ext>
            </a:extLst>
          </p:cNvPr>
          <p:cNvSpPr/>
          <p:nvPr userDrawn="1"/>
        </p:nvSpPr>
        <p:spPr>
          <a:xfrm>
            <a:off x="1592644" y="1091407"/>
            <a:ext cx="6100763" cy="3132137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B78E8E-338B-4C49-B71C-1AB382E7A83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A9E7E7F-F073-4A4E-B73E-06A94E12E5AE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5C6A235-86F6-4578-8576-6E1162848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B6D8F96E-8033-43C5-9134-8FC910772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2644" y="1090810"/>
            <a:ext cx="5935616" cy="664965"/>
          </a:xfrm>
          <a:noFill/>
        </p:spPr>
        <p:txBody>
          <a:bodyPr lIns="127000" rIns="127000" bIns="63500"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A0C98F53-4F4D-40FA-B0AB-6CD89FDDB5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72006" y="1904603"/>
            <a:ext cx="5956254" cy="2314575"/>
          </a:xfrm>
        </p:spPr>
        <p:txBody>
          <a:bodyPr lIns="126000" rIns="126000" bIns="12600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AB81A081-D3DE-4F9A-BE2F-0185E7F539FD}"/>
              </a:ext>
            </a:extLst>
          </p:cNvPr>
          <p:cNvGrpSpPr/>
          <p:nvPr userDrawn="1"/>
        </p:nvGrpSpPr>
        <p:grpSpPr>
          <a:xfrm>
            <a:off x="280988" y="4413250"/>
            <a:ext cx="1612900" cy="501651"/>
            <a:chOff x="280988" y="4413250"/>
            <a:chExt cx="1612900" cy="5016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50D4BB3-06A7-4A5D-A609-6C0660F815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988" y="4413250"/>
              <a:ext cx="471488" cy="501651"/>
            </a:xfrm>
            <a:custGeom>
              <a:avLst/>
              <a:gdLst>
                <a:gd name="T0" fmla="*/ 276 w 1515"/>
                <a:gd name="T1" fmla="*/ 262 h 1608"/>
                <a:gd name="T2" fmla="*/ 653 w 1515"/>
                <a:gd name="T3" fmla="*/ 1534 h 1608"/>
                <a:gd name="T4" fmla="*/ 1065 w 1515"/>
                <a:gd name="T5" fmla="*/ 116 h 1608"/>
                <a:gd name="T6" fmla="*/ 541 w 1515"/>
                <a:gd name="T7" fmla="*/ 1280 h 1608"/>
                <a:gd name="T8" fmla="*/ 1143 w 1515"/>
                <a:gd name="T9" fmla="*/ 1210 h 1608"/>
                <a:gd name="T10" fmla="*/ 798 w 1515"/>
                <a:gd name="T11" fmla="*/ 1496 h 1608"/>
                <a:gd name="T12" fmla="*/ 321 w 1515"/>
                <a:gd name="T13" fmla="*/ 545 h 1608"/>
                <a:gd name="T14" fmla="*/ 492 w 1515"/>
                <a:gd name="T15" fmla="*/ 1192 h 1608"/>
                <a:gd name="T16" fmla="*/ 89 w 1515"/>
                <a:gd name="T17" fmla="*/ 786 h 1608"/>
                <a:gd name="T18" fmla="*/ 814 w 1515"/>
                <a:gd name="T19" fmla="*/ 106 h 1608"/>
                <a:gd name="T20" fmla="*/ 1165 w 1515"/>
                <a:gd name="T21" fmla="*/ 509 h 1608"/>
                <a:gd name="T22" fmla="*/ 887 w 1515"/>
                <a:gd name="T23" fmla="*/ 232 h 1608"/>
                <a:gd name="T24" fmla="*/ 546 w 1515"/>
                <a:gd name="T25" fmla="*/ 173 h 1608"/>
                <a:gd name="T26" fmla="*/ 818 w 1515"/>
                <a:gd name="T27" fmla="*/ 967 h 1608"/>
                <a:gd name="T28" fmla="*/ 626 w 1515"/>
                <a:gd name="T29" fmla="*/ 938 h 1608"/>
                <a:gd name="T30" fmla="*/ 818 w 1515"/>
                <a:gd name="T31" fmla="*/ 967 h 1608"/>
                <a:gd name="T32" fmla="*/ 832 w 1515"/>
                <a:gd name="T33" fmla="*/ 864 h 1608"/>
                <a:gd name="T34" fmla="*/ 1005 w 1515"/>
                <a:gd name="T35" fmla="*/ 911 h 1608"/>
                <a:gd name="T36" fmla="*/ 841 w 1515"/>
                <a:gd name="T37" fmla="*/ 918 h 1608"/>
                <a:gd name="T38" fmla="*/ 1084 w 1515"/>
                <a:gd name="T39" fmla="*/ 982 h 1608"/>
                <a:gd name="T40" fmla="*/ 870 w 1515"/>
                <a:gd name="T41" fmla="*/ 996 h 1608"/>
                <a:gd name="T42" fmla="*/ 1095 w 1515"/>
                <a:gd name="T43" fmla="*/ 996 h 1608"/>
                <a:gd name="T44" fmla="*/ 990 w 1515"/>
                <a:gd name="T45" fmla="*/ 1129 h 1608"/>
                <a:gd name="T46" fmla="*/ 1061 w 1515"/>
                <a:gd name="T47" fmla="*/ 906 h 1608"/>
                <a:gd name="T48" fmla="*/ 1103 w 1515"/>
                <a:gd name="T49" fmla="*/ 946 h 1608"/>
                <a:gd name="T50" fmla="*/ 1038 w 1515"/>
                <a:gd name="T51" fmla="*/ 890 h 1608"/>
                <a:gd name="T52" fmla="*/ 1107 w 1515"/>
                <a:gd name="T53" fmla="*/ 543 h 1608"/>
                <a:gd name="T54" fmla="*/ 1145 w 1515"/>
                <a:gd name="T55" fmla="*/ 784 h 1608"/>
                <a:gd name="T56" fmla="*/ 1141 w 1515"/>
                <a:gd name="T57" fmla="*/ 540 h 1608"/>
                <a:gd name="T58" fmla="*/ 1221 w 1515"/>
                <a:gd name="T59" fmla="*/ 551 h 1608"/>
                <a:gd name="T60" fmla="*/ 1141 w 1515"/>
                <a:gd name="T61" fmla="*/ 540 h 1608"/>
                <a:gd name="T62" fmla="*/ 1096 w 1515"/>
                <a:gd name="T63" fmla="*/ 518 h 1608"/>
                <a:gd name="T64" fmla="*/ 808 w 1515"/>
                <a:gd name="T65" fmla="*/ 834 h 1608"/>
                <a:gd name="T66" fmla="*/ 608 w 1515"/>
                <a:gd name="T67" fmla="*/ 931 h 1608"/>
                <a:gd name="T68" fmla="*/ 494 w 1515"/>
                <a:gd name="T69" fmla="*/ 211 h 1608"/>
                <a:gd name="T70" fmla="*/ 520 w 1515"/>
                <a:gd name="T71" fmla="*/ 1186 h 1608"/>
                <a:gd name="T72" fmla="*/ 814 w 1515"/>
                <a:gd name="T73" fmla="*/ 1003 h 1608"/>
                <a:gd name="T74" fmla="*/ 946 w 1515"/>
                <a:gd name="T75" fmla="*/ 1142 h 1608"/>
                <a:gd name="T76" fmla="*/ 531 w 1515"/>
                <a:gd name="T77" fmla="*/ 1246 h 1608"/>
                <a:gd name="T78" fmla="*/ 1190 w 1515"/>
                <a:gd name="T79" fmla="*/ 1169 h 1608"/>
                <a:gd name="T80" fmla="*/ 1114 w 1515"/>
                <a:gd name="T81" fmla="*/ 960 h 1608"/>
                <a:gd name="T82" fmla="*/ 1246 w 1515"/>
                <a:gd name="T83" fmla="*/ 558 h 1608"/>
                <a:gd name="T84" fmla="*/ 1189 w 1515"/>
                <a:gd name="T85" fmla="*/ 1177 h 1608"/>
                <a:gd name="T86" fmla="*/ 1190 w 1515"/>
                <a:gd name="T87" fmla="*/ 1169 h 1608"/>
                <a:gd name="T88" fmla="*/ 1479 w 1515"/>
                <a:gd name="T89" fmla="*/ 720 h 1608"/>
                <a:gd name="T90" fmla="*/ 1056 w 1515"/>
                <a:gd name="T91" fmla="*/ 157 h 1608"/>
                <a:gd name="T92" fmla="*/ 392 w 1515"/>
                <a:gd name="T93" fmla="*/ 198 h 1608"/>
                <a:gd name="T94" fmla="*/ 484 w 1515"/>
                <a:gd name="T95" fmla="*/ 186 h 1608"/>
                <a:gd name="T96" fmla="*/ 392 w 1515"/>
                <a:gd name="T97" fmla="*/ 198 h 1608"/>
                <a:gd name="T98" fmla="*/ 61 w 1515"/>
                <a:gd name="T99" fmla="*/ 798 h 1608"/>
                <a:gd name="T100" fmla="*/ 501 w 1515"/>
                <a:gd name="T101" fmla="*/ 1275 h 1608"/>
                <a:gd name="T102" fmla="*/ 124 w 1515"/>
                <a:gd name="T103" fmla="*/ 1083 h 1608"/>
                <a:gd name="T104" fmla="*/ 1187 w 1515"/>
                <a:gd name="T105" fmla="*/ 1208 h 1608"/>
                <a:gd name="T106" fmla="*/ 1051 w 1515"/>
                <a:gd name="T107" fmla="*/ 1453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5" h="1608">
                  <a:moveTo>
                    <a:pt x="1065" y="116"/>
                  </a:moveTo>
                  <a:cubicBezTo>
                    <a:pt x="799" y="0"/>
                    <a:pt x="486" y="67"/>
                    <a:pt x="276" y="262"/>
                  </a:cubicBezTo>
                  <a:cubicBezTo>
                    <a:pt x="81" y="443"/>
                    <a:pt x="0" y="721"/>
                    <a:pt x="56" y="980"/>
                  </a:cubicBezTo>
                  <a:cubicBezTo>
                    <a:pt x="119" y="1268"/>
                    <a:pt x="366" y="1486"/>
                    <a:pt x="653" y="1534"/>
                  </a:cubicBezTo>
                  <a:cubicBezTo>
                    <a:pt x="1104" y="1608"/>
                    <a:pt x="1504" y="1231"/>
                    <a:pt x="1509" y="787"/>
                  </a:cubicBezTo>
                  <a:cubicBezTo>
                    <a:pt x="1506" y="494"/>
                    <a:pt x="1334" y="233"/>
                    <a:pt x="1065" y="116"/>
                  </a:cubicBezTo>
                  <a:close/>
                  <a:moveTo>
                    <a:pt x="798" y="1496"/>
                  </a:moveTo>
                  <a:cubicBezTo>
                    <a:pt x="676" y="1480"/>
                    <a:pt x="582" y="1391"/>
                    <a:pt x="541" y="1280"/>
                  </a:cubicBezTo>
                  <a:cubicBezTo>
                    <a:pt x="694" y="1296"/>
                    <a:pt x="845" y="1248"/>
                    <a:pt x="962" y="1154"/>
                  </a:cubicBezTo>
                  <a:cubicBezTo>
                    <a:pt x="1015" y="1188"/>
                    <a:pt x="1077" y="1208"/>
                    <a:pt x="1143" y="1210"/>
                  </a:cubicBezTo>
                  <a:cubicBezTo>
                    <a:pt x="1149" y="1210"/>
                    <a:pt x="1155" y="1210"/>
                    <a:pt x="1162" y="1210"/>
                  </a:cubicBezTo>
                  <a:cubicBezTo>
                    <a:pt x="1147" y="1398"/>
                    <a:pt x="985" y="1522"/>
                    <a:pt x="798" y="1496"/>
                  </a:cubicBezTo>
                  <a:close/>
                  <a:moveTo>
                    <a:pt x="448" y="223"/>
                  </a:moveTo>
                  <a:cubicBezTo>
                    <a:pt x="370" y="311"/>
                    <a:pt x="323" y="426"/>
                    <a:pt x="321" y="545"/>
                  </a:cubicBezTo>
                  <a:cubicBezTo>
                    <a:pt x="317" y="729"/>
                    <a:pt x="428" y="884"/>
                    <a:pt x="583" y="958"/>
                  </a:cubicBezTo>
                  <a:cubicBezTo>
                    <a:pt x="528" y="1023"/>
                    <a:pt x="495" y="1107"/>
                    <a:pt x="492" y="1192"/>
                  </a:cubicBezTo>
                  <a:cubicBezTo>
                    <a:pt x="492" y="1208"/>
                    <a:pt x="493" y="1224"/>
                    <a:pt x="495" y="1239"/>
                  </a:cubicBezTo>
                  <a:cubicBezTo>
                    <a:pt x="285" y="1186"/>
                    <a:pt x="123" y="1003"/>
                    <a:pt x="89" y="786"/>
                  </a:cubicBezTo>
                  <a:cubicBezTo>
                    <a:pt x="50" y="526"/>
                    <a:pt x="215" y="298"/>
                    <a:pt x="448" y="223"/>
                  </a:cubicBezTo>
                  <a:close/>
                  <a:moveTo>
                    <a:pt x="814" y="106"/>
                  </a:moveTo>
                  <a:cubicBezTo>
                    <a:pt x="1032" y="119"/>
                    <a:pt x="1200" y="304"/>
                    <a:pt x="1219" y="515"/>
                  </a:cubicBezTo>
                  <a:cubicBezTo>
                    <a:pt x="1202" y="511"/>
                    <a:pt x="1184" y="509"/>
                    <a:pt x="1165" y="509"/>
                  </a:cubicBezTo>
                  <a:cubicBezTo>
                    <a:pt x="1154" y="509"/>
                    <a:pt x="1142" y="510"/>
                    <a:pt x="1131" y="511"/>
                  </a:cubicBezTo>
                  <a:cubicBezTo>
                    <a:pt x="1086" y="397"/>
                    <a:pt x="1003" y="298"/>
                    <a:pt x="887" y="232"/>
                  </a:cubicBezTo>
                  <a:cubicBezTo>
                    <a:pt x="808" y="187"/>
                    <a:pt x="716" y="168"/>
                    <a:pt x="626" y="166"/>
                  </a:cubicBezTo>
                  <a:cubicBezTo>
                    <a:pt x="599" y="167"/>
                    <a:pt x="572" y="169"/>
                    <a:pt x="546" y="173"/>
                  </a:cubicBezTo>
                  <a:cubicBezTo>
                    <a:pt x="624" y="125"/>
                    <a:pt x="718" y="100"/>
                    <a:pt x="814" y="106"/>
                  </a:cubicBezTo>
                  <a:close/>
                  <a:moveTo>
                    <a:pt x="818" y="967"/>
                  </a:moveTo>
                  <a:cubicBezTo>
                    <a:pt x="797" y="969"/>
                    <a:pt x="776" y="969"/>
                    <a:pt x="754" y="968"/>
                  </a:cubicBezTo>
                  <a:cubicBezTo>
                    <a:pt x="709" y="965"/>
                    <a:pt x="666" y="955"/>
                    <a:pt x="626" y="938"/>
                  </a:cubicBezTo>
                  <a:cubicBezTo>
                    <a:pt x="676" y="898"/>
                    <a:pt x="738" y="872"/>
                    <a:pt x="805" y="865"/>
                  </a:cubicBezTo>
                  <a:cubicBezTo>
                    <a:pt x="804" y="901"/>
                    <a:pt x="809" y="935"/>
                    <a:pt x="818" y="967"/>
                  </a:cubicBezTo>
                  <a:close/>
                  <a:moveTo>
                    <a:pt x="841" y="918"/>
                  </a:moveTo>
                  <a:cubicBezTo>
                    <a:pt x="836" y="899"/>
                    <a:pt x="833" y="881"/>
                    <a:pt x="832" y="864"/>
                  </a:cubicBezTo>
                  <a:cubicBezTo>
                    <a:pt x="849" y="863"/>
                    <a:pt x="867" y="864"/>
                    <a:pt x="885" y="867"/>
                  </a:cubicBezTo>
                  <a:cubicBezTo>
                    <a:pt x="929" y="873"/>
                    <a:pt x="969" y="888"/>
                    <a:pt x="1005" y="911"/>
                  </a:cubicBezTo>
                  <a:cubicBezTo>
                    <a:pt x="959" y="936"/>
                    <a:pt x="909" y="954"/>
                    <a:pt x="855" y="963"/>
                  </a:cubicBezTo>
                  <a:cubicBezTo>
                    <a:pt x="849" y="948"/>
                    <a:pt x="844" y="933"/>
                    <a:pt x="841" y="918"/>
                  </a:cubicBezTo>
                  <a:close/>
                  <a:moveTo>
                    <a:pt x="1030" y="929"/>
                  </a:moveTo>
                  <a:cubicBezTo>
                    <a:pt x="1050" y="945"/>
                    <a:pt x="1068" y="962"/>
                    <a:pt x="1084" y="982"/>
                  </a:cubicBezTo>
                  <a:cubicBezTo>
                    <a:pt x="1056" y="1033"/>
                    <a:pt x="1019" y="1079"/>
                    <a:pt x="975" y="1118"/>
                  </a:cubicBezTo>
                  <a:cubicBezTo>
                    <a:pt x="931" y="1087"/>
                    <a:pt x="895" y="1044"/>
                    <a:pt x="870" y="996"/>
                  </a:cubicBezTo>
                  <a:cubicBezTo>
                    <a:pt x="928" y="984"/>
                    <a:pt x="982" y="961"/>
                    <a:pt x="1030" y="929"/>
                  </a:cubicBezTo>
                  <a:close/>
                  <a:moveTo>
                    <a:pt x="1095" y="996"/>
                  </a:moveTo>
                  <a:cubicBezTo>
                    <a:pt x="1133" y="1049"/>
                    <a:pt x="1156" y="1113"/>
                    <a:pt x="1161" y="1179"/>
                  </a:cubicBezTo>
                  <a:cubicBezTo>
                    <a:pt x="1099" y="1180"/>
                    <a:pt x="1040" y="1161"/>
                    <a:pt x="990" y="1129"/>
                  </a:cubicBezTo>
                  <a:cubicBezTo>
                    <a:pt x="1031" y="1091"/>
                    <a:pt x="1066" y="1046"/>
                    <a:pt x="1095" y="996"/>
                  </a:cubicBezTo>
                  <a:close/>
                  <a:moveTo>
                    <a:pt x="1061" y="906"/>
                  </a:moveTo>
                  <a:cubicBezTo>
                    <a:pt x="1090" y="883"/>
                    <a:pt x="1116" y="857"/>
                    <a:pt x="1139" y="828"/>
                  </a:cubicBezTo>
                  <a:cubicBezTo>
                    <a:pt x="1132" y="869"/>
                    <a:pt x="1119" y="908"/>
                    <a:pt x="1103" y="946"/>
                  </a:cubicBezTo>
                  <a:cubicBezTo>
                    <a:pt x="1090" y="931"/>
                    <a:pt x="1076" y="918"/>
                    <a:pt x="1061" y="906"/>
                  </a:cubicBezTo>
                  <a:close/>
                  <a:moveTo>
                    <a:pt x="1038" y="890"/>
                  </a:moveTo>
                  <a:cubicBezTo>
                    <a:pt x="980" y="850"/>
                    <a:pt x="908" y="829"/>
                    <a:pt x="832" y="832"/>
                  </a:cubicBezTo>
                  <a:cubicBezTo>
                    <a:pt x="838" y="683"/>
                    <a:pt x="957" y="563"/>
                    <a:pt x="1107" y="543"/>
                  </a:cubicBezTo>
                  <a:cubicBezTo>
                    <a:pt x="1123" y="582"/>
                    <a:pt x="1134" y="623"/>
                    <a:pt x="1140" y="665"/>
                  </a:cubicBezTo>
                  <a:cubicBezTo>
                    <a:pt x="1147" y="706"/>
                    <a:pt x="1148" y="745"/>
                    <a:pt x="1145" y="784"/>
                  </a:cubicBezTo>
                  <a:cubicBezTo>
                    <a:pt x="1116" y="825"/>
                    <a:pt x="1080" y="861"/>
                    <a:pt x="1038" y="890"/>
                  </a:cubicBezTo>
                  <a:close/>
                  <a:moveTo>
                    <a:pt x="1141" y="540"/>
                  </a:moveTo>
                  <a:cubicBezTo>
                    <a:pt x="1142" y="540"/>
                    <a:pt x="1143" y="540"/>
                    <a:pt x="1143" y="540"/>
                  </a:cubicBezTo>
                  <a:cubicBezTo>
                    <a:pt x="1170" y="541"/>
                    <a:pt x="1196" y="545"/>
                    <a:pt x="1221" y="551"/>
                  </a:cubicBezTo>
                  <a:cubicBezTo>
                    <a:pt x="1219" y="622"/>
                    <a:pt x="1200" y="687"/>
                    <a:pt x="1169" y="744"/>
                  </a:cubicBezTo>
                  <a:cubicBezTo>
                    <a:pt x="1173" y="675"/>
                    <a:pt x="1163" y="605"/>
                    <a:pt x="1141" y="540"/>
                  </a:cubicBezTo>
                  <a:close/>
                  <a:moveTo>
                    <a:pt x="604" y="197"/>
                  </a:moveTo>
                  <a:cubicBezTo>
                    <a:pt x="822" y="201"/>
                    <a:pt x="1010" y="328"/>
                    <a:pt x="1096" y="518"/>
                  </a:cubicBezTo>
                  <a:cubicBezTo>
                    <a:pt x="952" y="550"/>
                    <a:pt x="839" y="667"/>
                    <a:pt x="810" y="816"/>
                  </a:cubicBezTo>
                  <a:cubicBezTo>
                    <a:pt x="809" y="822"/>
                    <a:pt x="808" y="828"/>
                    <a:pt x="808" y="834"/>
                  </a:cubicBezTo>
                  <a:cubicBezTo>
                    <a:pt x="804" y="834"/>
                    <a:pt x="801" y="835"/>
                    <a:pt x="798" y="835"/>
                  </a:cubicBezTo>
                  <a:cubicBezTo>
                    <a:pt x="724" y="845"/>
                    <a:pt x="659" y="880"/>
                    <a:pt x="608" y="931"/>
                  </a:cubicBezTo>
                  <a:cubicBezTo>
                    <a:pt x="455" y="860"/>
                    <a:pt x="350" y="701"/>
                    <a:pt x="347" y="528"/>
                  </a:cubicBezTo>
                  <a:cubicBezTo>
                    <a:pt x="344" y="398"/>
                    <a:pt x="403" y="286"/>
                    <a:pt x="494" y="211"/>
                  </a:cubicBezTo>
                  <a:cubicBezTo>
                    <a:pt x="529" y="203"/>
                    <a:pt x="566" y="198"/>
                    <a:pt x="604" y="197"/>
                  </a:cubicBezTo>
                  <a:close/>
                  <a:moveTo>
                    <a:pt x="520" y="1186"/>
                  </a:moveTo>
                  <a:cubicBezTo>
                    <a:pt x="513" y="1098"/>
                    <a:pt x="544" y="1021"/>
                    <a:pt x="598" y="965"/>
                  </a:cubicBezTo>
                  <a:cubicBezTo>
                    <a:pt x="664" y="994"/>
                    <a:pt x="738" y="1008"/>
                    <a:pt x="814" y="1003"/>
                  </a:cubicBezTo>
                  <a:cubicBezTo>
                    <a:pt x="820" y="1003"/>
                    <a:pt x="825" y="1002"/>
                    <a:pt x="831" y="1002"/>
                  </a:cubicBezTo>
                  <a:cubicBezTo>
                    <a:pt x="856" y="1058"/>
                    <a:pt x="896" y="1106"/>
                    <a:pt x="946" y="1142"/>
                  </a:cubicBezTo>
                  <a:cubicBezTo>
                    <a:pt x="857" y="1211"/>
                    <a:pt x="746" y="1252"/>
                    <a:pt x="626" y="1254"/>
                  </a:cubicBezTo>
                  <a:cubicBezTo>
                    <a:pt x="593" y="1254"/>
                    <a:pt x="562" y="1252"/>
                    <a:pt x="531" y="1246"/>
                  </a:cubicBezTo>
                  <a:cubicBezTo>
                    <a:pt x="525" y="1227"/>
                    <a:pt x="522" y="1207"/>
                    <a:pt x="520" y="1186"/>
                  </a:cubicBezTo>
                  <a:close/>
                  <a:moveTo>
                    <a:pt x="1190" y="1169"/>
                  </a:moveTo>
                  <a:cubicBezTo>
                    <a:pt x="1190" y="1169"/>
                    <a:pt x="1190" y="1168"/>
                    <a:pt x="1190" y="1168"/>
                  </a:cubicBezTo>
                  <a:cubicBezTo>
                    <a:pt x="1188" y="1088"/>
                    <a:pt x="1160" y="1016"/>
                    <a:pt x="1114" y="960"/>
                  </a:cubicBezTo>
                  <a:cubicBezTo>
                    <a:pt x="1140" y="905"/>
                    <a:pt x="1157" y="848"/>
                    <a:pt x="1165" y="792"/>
                  </a:cubicBezTo>
                  <a:cubicBezTo>
                    <a:pt x="1210" y="722"/>
                    <a:pt x="1239" y="642"/>
                    <a:pt x="1246" y="558"/>
                  </a:cubicBezTo>
                  <a:cubicBezTo>
                    <a:pt x="1355" y="594"/>
                    <a:pt x="1439" y="683"/>
                    <a:pt x="1468" y="801"/>
                  </a:cubicBezTo>
                  <a:cubicBezTo>
                    <a:pt x="1515" y="991"/>
                    <a:pt x="1374" y="1159"/>
                    <a:pt x="1189" y="1177"/>
                  </a:cubicBezTo>
                  <a:cubicBezTo>
                    <a:pt x="1190" y="1175"/>
                    <a:pt x="1190" y="1173"/>
                    <a:pt x="1190" y="1171"/>
                  </a:cubicBezTo>
                  <a:cubicBezTo>
                    <a:pt x="1190" y="1170"/>
                    <a:pt x="1190" y="1169"/>
                    <a:pt x="1190" y="1169"/>
                  </a:cubicBezTo>
                  <a:close/>
                  <a:moveTo>
                    <a:pt x="1251" y="281"/>
                  </a:moveTo>
                  <a:cubicBezTo>
                    <a:pt x="1378" y="395"/>
                    <a:pt x="1456" y="553"/>
                    <a:pt x="1479" y="720"/>
                  </a:cubicBezTo>
                  <a:cubicBezTo>
                    <a:pt x="1438" y="624"/>
                    <a:pt x="1351" y="549"/>
                    <a:pt x="1247" y="521"/>
                  </a:cubicBezTo>
                  <a:cubicBezTo>
                    <a:pt x="1242" y="370"/>
                    <a:pt x="1168" y="239"/>
                    <a:pt x="1056" y="157"/>
                  </a:cubicBezTo>
                  <a:cubicBezTo>
                    <a:pt x="1126" y="188"/>
                    <a:pt x="1192" y="230"/>
                    <a:pt x="1251" y="281"/>
                  </a:cubicBezTo>
                  <a:close/>
                  <a:moveTo>
                    <a:pt x="392" y="198"/>
                  </a:moveTo>
                  <a:cubicBezTo>
                    <a:pt x="454" y="159"/>
                    <a:pt x="520" y="132"/>
                    <a:pt x="588" y="115"/>
                  </a:cubicBezTo>
                  <a:cubicBezTo>
                    <a:pt x="550" y="134"/>
                    <a:pt x="516" y="158"/>
                    <a:pt x="484" y="186"/>
                  </a:cubicBezTo>
                  <a:cubicBezTo>
                    <a:pt x="394" y="211"/>
                    <a:pt x="313" y="258"/>
                    <a:pt x="245" y="320"/>
                  </a:cubicBezTo>
                  <a:cubicBezTo>
                    <a:pt x="288" y="274"/>
                    <a:pt x="337" y="232"/>
                    <a:pt x="392" y="198"/>
                  </a:cubicBezTo>
                  <a:close/>
                  <a:moveTo>
                    <a:pt x="124" y="1083"/>
                  </a:moveTo>
                  <a:cubicBezTo>
                    <a:pt x="81" y="991"/>
                    <a:pt x="61" y="894"/>
                    <a:pt x="61" y="798"/>
                  </a:cubicBezTo>
                  <a:cubicBezTo>
                    <a:pt x="86" y="1014"/>
                    <a:pt x="242" y="1210"/>
                    <a:pt x="459" y="1266"/>
                  </a:cubicBezTo>
                  <a:cubicBezTo>
                    <a:pt x="473" y="1269"/>
                    <a:pt x="487" y="1272"/>
                    <a:pt x="501" y="1275"/>
                  </a:cubicBezTo>
                  <a:cubicBezTo>
                    <a:pt x="526" y="1380"/>
                    <a:pt x="604" y="1463"/>
                    <a:pt x="701" y="1504"/>
                  </a:cubicBezTo>
                  <a:cubicBezTo>
                    <a:pt x="454" y="1475"/>
                    <a:pt x="232" y="1313"/>
                    <a:pt x="124" y="1083"/>
                  </a:cubicBezTo>
                  <a:close/>
                  <a:moveTo>
                    <a:pt x="1051" y="1453"/>
                  </a:moveTo>
                  <a:cubicBezTo>
                    <a:pt x="1124" y="1393"/>
                    <a:pt x="1174" y="1303"/>
                    <a:pt x="1187" y="1208"/>
                  </a:cubicBezTo>
                  <a:cubicBezTo>
                    <a:pt x="1297" y="1195"/>
                    <a:pt x="1393" y="1123"/>
                    <a:pt x="1450" y="1028"/>
                  </a:cubicBezTo>
                  <a:cubicBezTo>
                    <a:pt x="1386" y="1221"/>
                    <a:pt x="1240" y="1375"/>
                    <a:pt x="1051" y="14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164C719-8F80-4D50-BEE3-3BC45A2773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7776" y="4506913"/>
              <a:ext cx="65088" cy="79375"/>
            </a:xfrm>
            <a:custGeom>
              <a:avLst/>
              <a:gdLst>
                <a:gd name="T0" fmla="*/ 114 w 208"/>
                <a:gd name="T1" fmla="*/ 0 h 256"/>
                <a:gd name="T2" fmla="*/ 29 w 208"/>
                <a:gd name="T3" fmla="*/ 13 h 256"/>
                <a:gd name="T4" fmla="*/ 25 w 208"/>
                <a:gd name="T5" fmla="*/ 40 h 256"/>
                <a:gd name="T6" fmla="*/ 114 w 208"/>
                <a:gd name="T7" fmla="*/ 19 h 256"/>
                <a:gd name="T8" fmla="*/ 178 w 208"/>
                <a:gd name="T9" fmla="*/ 59 h 256"/>
                <a:gd name="T10" fmla="*/ 122 w 208"/>
                <a:gd name="T11" fmla="*/ 105 h 256"/>
                <a:gd name="T12" fmla="*/ 0 w 208"/>
                <a:gd name="T13" fmla="*/ 190 h 256"/>
                <a:gd name="T14" fmla="*/ 80 w 208"/>
                <a:gd name="T15" fmla="*/ 255 h 256"/>
                <a:gd name="T16" fmla="*/ 106 w 208"/>
                <a:gd name="T17" fmla="*/ 255 h 256"/>
                <a:gd name="T18" fmla="*/ 143 w 208"/>
                <a:gd name="T19" fmla="*/ 249 h 256"/>
                <a:gd name="T20" fmla="*/ 178 w 208"/>
                <a:gd name="T21" fmla="*/ 232 h 256"/>
                <a:gd name="T22" fmla="*/ 178 w 208"/>
                <a:gd name="T23" fmla="*/ 250 h 256"/>
                <a:gd name="T24" fmla="*/ 208 w 208"/>
                <a:gd name="T25" fmla="*/ 250 h 256"/>
                <a:gd name="T26" fmla="*/ 208 w 208"/>
                <a:gd name="T27" fmla="*/ 62 h 256"/>
                <a:gd name="T28" fmla="*/ 114 w 208"/>
                <a:gd name="T29" fmla="*/ 0 h 256"/>
                <a:gd name="T30" fmla="*/ 148 w 208"/>
                <a:gd name="T31" fmla="*/ 226 h 256"/>
                <a:gd name="T32" fmla="*/ 137 w 208"/>
                <a:gd name="T33" fmla="*/ 229 h 256"/>
                <a:gd name="T34" fmla="*/ 133 w 208"/>
                <a:gd name="T35" fmla="*/ 231 h 256"/>
                <a:gd name="T36" fmla="*/ 122 w 208"/>
                <a:gd name="T37" fmla="*/ 233 h 256"/>
                <a:gd name="T38" fmla="*/ 119 w 208"/>
                <a:gd name="T39" fmla="*/ 234 h 256"/>
                <a:gd name="T40" fmla="*/ 109 w 208"/>
                <a:gd name="T41" fmla="*/ 235 h 256"/>
                <a:gd name="T42" fmla="*/ 105 w 208"/>
                <a:gd name="T43" fmla="*/ 235 h 256"/>
                <a:gd name="T44" fmla="*/ 93 w 208"/>
                <a:gd name="T45" fmla="*/ 236 h 256"/>
                <a:gd name="T46" fmla="*/ 30 w 208"/>
                <a:gd name="T47" fmla="*/ 192 h 256"/>
                <a:gd name="T48" fmla="*/ 177 w 208"/>
                <a:gd name="T49" fmla="*/ 100 h 256"/>
                <a:gd name="T50" fmla="*/ 178 w 208"/>
                <a:gd name="T51" fmla="*/ 100 h 256"/>
                <a:gd name="T52" fmla="*/ 178 w 208"/>
                <a:gd name="T53" fmla="*/ 208 h 256"/>
                <a:gd name="T54" fmla="*/ 148 w 208"/>
                <a:gd name="T55" fmla="*/ 22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256">
                  <a:moveTo>
                    <a:pt x="114" y="0"/>
                  </a:moveTo>
                  <a:cubicBezTo>
                    <a:pt x="85" y="0"/>
                    <a:pt x="57" y="5"/>
                    <a:pt x="29" y="1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4" y="25"/>
                    <a:pt x="84" y="19"/>
                    <a:pt x="114" y="19"/>
                  </a:cubicBezTo>
                  <a:cubicBezTo>
                    <a:pt x="139" y="19"/>
                    <a:pt x="178" y="25"/>
                    <a:pt x="178" y="59"/>
                  </a:cubicBezTo>
                  <a:cubicBezTo>
                    <a:pt x="178" y="89"/>
                    <a:pt x="146" y="99"/>
                    <a:pt x="122" y="105"/>
                  </a:cubicBezTo>
                  <a:cubicBezTo>
                    <a:pt x="71" y="118"/>
                    <a:pt x="0" y="131"/>
                    <a:pt x="0" y="190"/>
                  </a:cubicBezTo>
                  <a:cubicBezTo>
                    <a:pt x="0" y="220"/>
                    <a:pt x="23" y="255"/>
                    <a:pt x="80" y="255"/>
                  </a:cubicBezTo>
                  <a:cubicBezTo>
                    <a:pt x="88" y="255"/>
                    <a:pt x="96" y="256"/>
                    <a:pt x="106" y="255"/>
                  </a:cubicBezTo>
                  <a:cubicBezTo>
                    <a:pt x="120" y="254"/>
                    <a:pt x="136" y="251"/>
                    <a:pt x="143" y="249"/>
                  </a:cubicBezTo>
                  <a:cubicBezTo>
                    <a:pt x="163" y="244"/>
                    <a:pt x="175" y="235"/>
                    <a:pt x="178" y="232"/>
                  </a:cubicBezTo>
                  <a:cubicBezTo>
                    <a:pt x="178" y="250"/>
                    <a:pt x="178" y="250"/>
                    <a:pt x="178" y="250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8" y="17"/>
                    <a:pt x="171" y="0"/>
                    <a:pt x="114" y="0"/>
                  </a:cubicBezTo>
                  <a:close/>
                  <a:moveTo>
                    <a:pt x="148" y="226"/>
                  </a:moveTo>
                  <a:cubicBezTo>
                    <a:pt x="144" y="227"/>
                    <a:pt x="141" y="228"/>
                    <a:pt x="137" y="229"/>
                  </a:cubicBezTo>
                  <a:cubicBezTo>
                    <a:pt x="135" y="230"/>
                    <a:pt x="134" y="230"/>
                    <a:pt x="133" y="231"/>
                  </a:cubicBezTo>
                  <a:cubicBezTo>
                    <a:pt x="129" y="231"/>
                    <a:pt x="126" y="232"/>
                    <a:pt x="122" y="233"/>
                  </a:cubicBezTo>
                  <a:cubicBezTo>
                    <a:pt x="121" y="233"/>
                    <a:pt x="120" y="233"/>
                    <a:pt x="119" y="234"/>
                  </a:cubicBezTo>
                  <a:cubicBezTo>
                    <a:pt x="116" y="234"/>
                    <a:pt x="112" y="235"/>
                    <a:pt x="109" y="235"/>
                  </a:cubicBezTo>
                  <a:cubicBezTo>
                    <a:pt x="107" y="235"/>
                    <a:pt x="106" y="235"/>
                    <a:pt x="105" y="235"/>
                  </a:cubicBezTo>
                  <a:cubicBezTo>
                    <a:pt x="101" y="236"/>
                    <a:pt x="97" y="236"/>
                    <a:pt x="93" y="236"/>
                  </a:cubicBezTo>
                  <a:cubicBezTo>
                    <a:pt x="46" y="236"/>
                    <a:pt x="30" y="211"/>
                    <a:pt x="30" y="192"/>
                  </a:cubicBezTo>
                  <a:cubicBezTo>
                    <a:pt x="30" y="125"/>
                    <a:pt x="147" y="137"/>
                    <a:pt x="177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78" y="208"/>
                    <a:pt x="165" y="220"/>
                    <a:pt x="148" y="2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A3235E93-5ED9-443B-B99A-33F9EC5908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479925"/>
              <a:ext cx="57150" cy="106363"/>
            </a:xfrm>
            <a:custGeom>
              <a:avLst/>
              <a:gdLst>
                <a:gd name="T0" fmla="*/ 0 w 185"/>
                <a:gd name="T1" fmla="*/ 295 h 340"/>
                <a:gd name="T2" fmla="*/ 87 w 185"/>
                <a:gd name="T3" fmla="*/ 317 h 340"/>
                <a:gd name="T4" fmla="*/ 153 w 185"/>
                <a:gd name="T5" fmla="*/ 262 h 340"/>
                <a:gd name="T6" fmla="*/ 73 w 185"/>
                <a:gd name="T7" fmla="*/ 171 h 340"/>
                <a:gd name="T8" fmla="*/ 1 w 185"/>
                <a:gd name="T9" fmla="*/ 75 h 340"/>
                <a:gd name="T10" fmla="*/ 99 w 185"/>
                <a:gd name="T11" fmla="*/ 0 h 340"/>
                <a:gd name="T12" fmla="*/ 161 w 185"/>
                <a:gd name="T13" fmla="*/ 7 h 340"/>
                <a:gd name="T14" fmla="*/ 165 w 185"/>
                <a:gd name="T15" fmla="*/ 36 h 340"/>
                <a:gd name="T16" fmla="*/ 98 w 185"/>
                <a:gd name="T17" fmla="*/ 23 h 340"/>
                <a:gd name="T18" fmla="*/ 33 w 185"/>
                <a:gd name="T19" fmla="*/ 76 h 340"/>
                <a:gd name="T20" fmla="*/ 112 w 185"/>
                <a:gd name="T21" fmla="*/ 166 h 340"/>
                <a:gd name="T22" fmla="*/ 185 w 185"/>
                <a:gd name="T23" fmla="*/ 261 h 340"/>
                <a:gd name="T24" fmla="*/ 86 w 185"/>
                <a:gd name="T25" fmla="*/ 340 h 340"/>
                <a:gd name="T26" fmla="*/ 2 w 185"/>
                <a:gd name="T27" fmla="*/ 326 h 340"/>
                <a:gd name="T28" fmla="*/ 0 w 185"/>
                <a:gd name="T29" fmla="*/ 29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340">
                  <a:moveTo>
                    <a:pt x="0" y="295"/>
                  </a:moveTo>
                  <a:cubicBezTo>
                    <a:pt x="27" y="308"/>
                    <a:pt x="56" y="317"/>
                    <a:pt x="87" y="317"/>
                  </a:cubicBezTo>
                  <a:cubicBezTo>
                    <a:pt x="120" y="317"/>
                    <a:pt x="153" y="303"/>
                    <a:pt x="153" y="262"/>
                  </a:cubicBezTo>
                  <a:cubicBezTo>
                    <a:pt x="153" y="229"/>
                    <a:pt x="106" y="197"/>
                    <a:pt x="73" y="171"/>
                  </a:cubicBezTo>
                  <a:cubicBezTo>
                    <a:pt x="42" y="145"/>
                    <a:pt x="1" y="119"/>
                    <a:pt x="1" y="75"/>
                  </a:cubicBezTo>
                  <a:cubicBezTo>
                    <a:pt x="1" y="17"/>
                    <a:pt x="52" y="0"/>
                    <a:pt x="99" y="0"/>
                  </a:cubicBezTo>
                  <a:cubicBezTo>
                    <a:pt x="120" y="0"/>
                    <a:pt x="141" y="3"/>
                    <a:pt x="161" y="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43" y="29"/>
                    <a:pt x="122" y="23"/>
                    <a:pt x="98" y="23"/>
                  </a:cubicBezTo>
                  <a:cubicBezTo>
                    <a:pt x="66" y="23"/>
                    <a:pt x="33" y="38"/>
                    <a:pt x="33" y="76"/>
                  </a:cubicBezTo>
                  <a:cubicBezTo>
                    <a:pt x="33" y="107"/>
                    <a:pt x="71" y="133"/>
                    <a:pt x="112" y="166"/>
                  </a:cubicBezTo>
                  <a:cubicBezTo>
                    <a:pt x="143" y="190"/>
                    <a:pt x="185" y="218"/>
                    <a:pt x="185" y="261"/>
                  </a:cubicBezTo>
                  <a:cubicBezTo>
                    <a:pt x="185" y="321"/>
                    <a:pt x="138" y="340"/>
                    <a:pt x="86" y="340"/>
                  </a:cubicBezTo>
                  <a:cubicBezTo>
                    <a:pt x="56" y="340"/>
                    <a:pt x="31" y="334"/>
                    <a:pt x="2" y="326"/>
                  </a:cubicBezTo>
                  <a:lnTo>
                    <a:pt x="0" y="2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4A9A685-AAE8-4FDE-BA12-E3CEF087B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888" y="4508500"/>
              <a:ext cx="73025" cy="76200"/>
            </a:xfrm>
            <a:custGeom>
              <a:avLst/>
              <a:gdLst>
                <a:gd name="T0" fmla="*/ 0 w 46"/>
                <a:gd name="T1" fmla="*/ 0 h 48"/>
                <a:gd name="T2" fmla="*/ 6 w 46"/>
                <a:gd name="T3" fmla="*/ 0 h 48"/>
                <a:gd name="T4" fmla="*/ 23 w 46"/>
                <a:gd name="T5" fmla="*/ 43 h 48"/>
                <a:gd name="T6" fmla="*/ 23 w 46"/>
                <a:gd name="T7" fmla="*/ 43 h 48"/>
                <a:gd name="T8" fmla="*/ 39 w 46"/>
                <a:gd name="T9" fmla="*/ 0 h 48"/>
                <a:gd name="T10" fmla="*/ 46 w 46"/>
                <a:gd name="T11" fmla="*/ 0 h 48"/>
                <a:gd name="T12" fmla="*/ 26 w 46"/>
                <a:gd name="T13" fmla="*/ 48 h 48"/>
                <a:gd name="T14" fmla="*/ 19 w 46"/>
                <a:gd name="T15" fmla="*/ 48 h 48"/>
                <a:gd name="T16" fmla="*/ 0 w 4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8">
                  <a:moveTo>
                    <a:pt x="0" y="0"/>
                  </a:moveTo>
                  <a:lnTo>
                    <a:pt x="6" y="0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26" y="48"/>
                  </a:lnTo>
                  <a:lnTo>
                    <a:pt x="1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884AEF9F-C0D0-4AB9-99D5-F579DF22D5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6" y="4506913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4 h 255"/>
                <a:gd name="T16" fmla="*/ 203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3" y="234"/>
                    <a:pt x="121" y="234"/>
                  </a:cubicBezTo>
                  <a:cubicBezTo>
                    <a:pt x="170" y="234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7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B383CE5-6342-4EA1-A278-B690769621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8226" y="4506913"/>
              <a:ext cx="69850" cy="77788"/>
            </a:xfrm>
            <a:custGeom>
              <a:avLst/>
              <a:gdLst>
                <a:gd name="T0" fmla="*/ 30 w 224"/>
                <a:gd name="T1" fmla="*/ 57 h 250"/>
                <a:gd name="T2" fmla="*/ 31 w 224"/>
                <a:gd name="T3" fmla="*/ 58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6 h 250"/>
                <a:gd name="T24" fmla="*/ 30 w 224"/>
                <a:gd name="T25" fmla="*/ 6 h 250"/>
                <a:gd name="T26" fmla="*/ 30 w 224"/>
                <a:gd name="T27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7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30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2EDDEAB-24C4-40E9-BAA3-BFAADE8BD1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3951" y="4506913"/>
              <a:ext cx="46038" cy="79375"/>
            </a:xfrm>
            <a:custGeom>
              <a:avLst/>
              <a:gdLst>
                <a:gd name="T0" fmla="*/ 0 w 148"/>
                <a:gd name="T1" fmla="*/ 218 h 255"/>
                <a:gd name="T2" fmla="*/ 65 w 148"/>
                <a:gd name="T3" fmla="*/ 234 h 255"/>
                <a:gd name="T4" fmla="*/ 118 w 148"/>
                <a:gd name="T5" fmla="*/ 195 h 255"/>
                <a:gd name="T6" fmla="*/ 6 w 148"/>
                <a:gd name="T7" fmla="*/ 57 h 255"/>
                <a:gd name="T8" fmla="*/ 83 w 148"/>
                <a:gd name="T9" fmla="*/ 0 h 255"/>
                <a:gd name="T10" fmla="*/ 138 w 148"/>
                <a:gd name="T11" fmla="*/ 7 h 255"/>
                <a:gd name="T12" fmla="*/ 142 w 148"/>
                <a:gd name="T13" fmla="*/ 33 h 255"/>
                <a:gd name="T14" fmla="*/ 87 w 148"/>
                <a:gd name="T15" fmla="*/ 22 h 255"/>
                <a:gd name="T16" fmla="*/ 36 w 148"/>
                <a:gd name="T17" fmla="*/ 57 h 255"/>
                <a:gd name="T18" fmla="*/ 148 w 148"/>
                <a:gd name="T19" fmla="*/ 196 h 255"/>
                <a:gd name="T20" fmla="*/ 70 w 148"/>
                <a:gd name="T21" fmla="*/ 255 h 255"/>
                <a:gd name="T22" fmla="*/ 5 w 148"/>
                <a:gd name="T23" fmla="*/ 245 h 255"/>
                <a:gd name="T24" fmla="*/ 0 w 148"/>
                <a:gd name="T25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55">
                  <a:moveTo>
                    <a:pt x="0" y="218"/>
                  </a:moveTo>
                  <a:cubicBezTo>
                    <a:pt x="19" y="227"/>
                    <a:pt x="43" y="234"/>
                    <a:pt x="65" y="234"/>
                  </a:cubicBezTo>
                  <a:cubicBezTo>
                    <a:pt x="90" y="234"/>
                    <a:pt x="118" y="224"/>
                    <a:pt x="118" y="195"/>
                  </a:cubicBezTo>
                  <a:cubicBezTo>
                    <a:pt x="118" y="147"/>
                    <a:pt x="6" y="116"/>
                    <a:pt x="6" y="57"/>
                  </a:cubicBezTo>
                  <a:cubicBezTo>
                    <a:pt x="6" y="33"/>
                    <a:pt x="18" y="0"/>
                    <a:pt x="83" y="0"/>
                  </a:cubicBezTo>
                  <a:cubicBezTo>
                    <a:pt x="102" y="0"/>
                    <a:pt x="119" y="3"/>
                    <a:pt x="138" y="7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23" y="25"/>
                    <a:pt x="105" y="22"/>
                    <a:pt x="87" y="22"/>
                  </a:cubicBezTo>
                  <a:cubicBezTo>
                    <a:pt x="64" y="22"/>
                    <a:pt x="36" y="30"/>
                    <a:pt x="36" y="57"/>
                  </a:cubicBezTo>
                  <a:cubicBezTo>
                    <a:pt x="36" y="102"/>
                    <a:pt x="148" y="134"/>
                    <a:pt x="148" y="196"/>
                  </a:cubicBezTo>
                  <a:cubicBezTo>
                    <a:pt x="148" y="238"/>
                    <a:pt x="111" y="255"/>
                    <a:pt x="70" y="255"/>
                  </a:cubicBezTo>
                  <a:cubicBezTo>
                    <a:pt x="47" y="255"/>
                    <a:pt x="24" y="251"/>
                    <a:pt x="5" y="245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F86BCD8D-3A6E-4DFB-9810-A526417AE8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7451" y="4481513"/>
              <a:ext cx="58738" cy="103188"/>
            </a:xfrm>
            <a:custGeom>
              <a:avLst/>
              <a:gdLst>
                <a:gd name="T0" fmla="*/ 6 w 37"/>
                <a:gd name="T1" fmla="*/ 65 h 65"/>
                <a:gd name="T2" fmla="*/ 0 w 37"/>
                <a:gd name="T3" fmla="*/ 65 h 65"/>
                <a:gd name="T4" fmla="*/ 0 w 37"/>
                <a:gd name="T5" fmla="*/ 0 h 65"/>
                <a:gd name="T6" fmla="*/ 6 w 37"/>
                <a:gd name="T7" fmla="*/ 0 h 65"/>
                <a:gd name="T8" fmla="*/ 6 w 37"/>
                <a:gd name="T9" fmla="*/ 65 h 65"/>
                <a:gd name="T10" fmla="*/ 26 w 37"/>
                <a:gd name="T11" fmla="*/ 17 h 65"/>
                <a:gd name="T12" fmla="*/ 33 w 37"/>
                <a:gd name="T13" fmla="*/ 17 h 65"/>
                <a:gd name="T14" fmla="*/ 12 w 37"/>
                <a:gd name="T15" fmla="*/ 38 h 65"/>
                <a:gd name="T16" fmla="*/ 37 w 37"/>
                <a:gd name="T17" fmla="*/ 65 h 65"/>
                <a:gd name="T18" fmla="*/ 30 w 37"/>
                <a:gd name="T19" fmla="*/ 65 h 65"/>
                <a:gd name="T20" fmla="*/ 6 w 37"/>
                <a:gd name="T21" fmla="*/ 38 h 65"/>
                <a:gd name="T22" fmla="*/ 26 w 37"/>
                <a:gd name="T2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5">
                  <a:moveTo>
                    <a:pt x="6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5"/>
                  </a:lnTo>
                  <a:close/>
                  <a:moveTo>
                    <a:pt x="26" y="17"/>
                  </a:moveTo>
                  <a:lnTo>
                    <a:pt x="33" y="17"/>
                  </a:lnTo>
                  <a:lnTo>
                    <a:pt x="12" y="38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6" y="38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C96D7B3A-7991-4428-8802-C18A8AEAAF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388" y="4632325"/>
              <a:ext cx="84138" cy="101600"/>
            </a:xfrm>
            <a:custGeom>
              <a:avLst/>
              <a:gdLst>
                <a:gd name="T0" fmla="*/ 0 w 269"/>
                <a:gd name="T1" fmla="*/ 0 h 330"/>
                <a:gd name="T2" fmla="*/ 172 w 269"/>
                <a:gd name="T3" fmla="*/ 0 h 330"/>
                <a:gd name="T4" fmla="*/ 257 w 269"/>
                <a:gd name="T5" fmla="*/ 78 h 330"/>
                <a:gd name="T6" fmla="*/ 198 w 269"/>
                <a:gd name="T7" fmla="*/ 159 h 330"/>
                <a:gd name="T8" fmla="*/ 198 w 269"/>
                <a:gd name="T9" fmla="*/ 160 h 330"/>
                <a:gd name="T10" fmla="*/ 269 w 269"/>
                <a:gd name="T11" fmla="*/ 248 h 330"/>
                <a:gd name="T12" fmla="*/ 162 w 269"/>
                <a:gd name="T13" fmla="*/ 330 h 330"/>
                <a:gd name="T14" fmla="*/ 0 w 269"/>
                <a:gd name="T15" fmla="*/ 330 h 330"/>
                <a:gd name="T16" fmla="*/ 0 w 269"/>
                <a:gd name="T17" fmla="*/ 0 h 330"/>
                <a:gd name="T18" fmla="*/ 70 w 269"/>
                <a:gd name="T19" fmla="*/ 135 h 330"/>
                <a:gd name="T20" fmla="*/ 136 w 269"/>
                <a:gd name="T21" fmla="*/ 135 h 330"/>
                <a:gd name="T22" fmla="*/ 187 w 269"/>
                <a:gd name="T23" fmla="*/ 87 h 330"/>
                <a:gd name="T24" fmla="*/ 137 w 269"/>
                <a:gd name="T25" fmla="*/ 48 h 330"/>
                <a:gd name="T26" fmla="*/ 70 w 269"/>
                <a:gd name="T27" fmla="*/ 48 h 330"/>
                <a:gd name="T28" fmla="*/ 70 w 269"/>
                <a:gd name="T29" fmla="*/ 135 h 330"/>
                <a:gd name="T30" fmla="*/ 70 w 269"/>
                <a:gd name="T31" fmla="*/ 281 h 330"/>
                <a:gd name="T32" fmla="*/ 141 w 269"/>
                <a:gd name="T33" fmla="*/ 281 h 330"/>
                <a:gd name="T34" fmla="*/ 198 w 269"/>
                <a:gd name="T35" fmla="*/ 230 h 330"/>
                <a:gd name="T36" fmla="*/ 150 w 269"/>
                <a:gd name="T37" fmla="*/ 184 h 330"/>
                <a:gd name="T38" fmla="*/ 70 w 269"/>
                <a:gd name="T39" fmla="*/ 184 h 330"/>
                <a:gd name="T40" fmla="*/ 70 w 269"/>
                <a:gd name="T41" fmla="*/ 2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330">
                  <a:moveTo>
                    <a:pt x="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214" y="0"/>
                    <a:pt x="257" y="23"/>
                    <a:pt x="257" y="78"/>
                  </a:cubicBezTo>
                  <a:cubicBezTo>
                    <a:pt x="257" y="118"/>
                    <a:pt x="237" y="148"/>
                    <a:pt x="198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241" y="166"/>
                    <a:pt x="269" y="195"/>
                    <a:pt x="269" y="248"/>
                  </a:cubicBezTo>
                  <a:cubicBezTo>
                    <a:pt x="269" y="297"/>
                    <a:pt x="225" y="330"/>
                    <a:pt x="162" y="330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0" y="0"/>
                  </a:lnTo>
                  <a:close/>
                  <a:moveTo>
                    <a:pt x="70" y="135"/>
                  </a:moveTo>
                  <a:cubicBezTo>
                    <a:pt x="136" y="135"/>
                    <a:pt x="136" y="135"/>
                    <a:pt x="136" y="135"/>
                  </a:cubicBezTo>
                  <a:cubicBezTo>
                    <a:pt x="166" y="135"/>
                    <a:pt x="187" y="113"/>
                    <a:pt x="187" y="87"/>
                  </a:cubicBezTo>
                  <a:cubicBezTo>
                    <a:pt x="187" y="58"/>
                    <a:pt x="160" y="48"/>
                    <a:pt x="137" y="48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70" y="135"/>
                  </a:lnTo>
                  <a:close/>
                  <a:moveTo>
                    <a:pt x="70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281"/>
                    <a:pt x="198" y="259"/>
                    <a:pt x="198" y="230"/>
                  </a:cubicBezTo>
                  <a:cubicBezTo>
                    <a:pt x="198" y="196"/>
                    <a:pt x="165" y="184"/>
                    <a:pt x="150" y="184"/>
                  </a:cubicBezTo>
                  <a:cubicBezTo>
                    <a:pt x="70" y="184"/>
                    <a:pt x="70" y="184"/>
                    <a:pt x="70" y="184"/>
                  </a:cubicBezTo>
                  <a:lnTo>
                    <a:pt x="70" y="2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02E4B1AA-D3D1-46E8-9E2F-43917D850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8051" y="4656138"/>
              <a:ext cx="74613" cy="79375"/>
            </a:xfrm>
            <a:custGeom>
              <a:avLst/>
              <a:gdLst>
                <a:gd name="T0" fmla="*/ 139 w 238"/>
                <a:gd name="T1" fmla="*/ 0 h 258"/>
                <a:gd name="T2" fmla="*/ 33 w 238"/>
                <a:gd name="T3" fmla="*/ 14 h 258"/>
                <a:gd name="T4" fmla="*/ 28 w 238"/>
                <a:gd name="T5" fmla="*/ 60 h 258"/>
                <a:gd name="T6" fmla="*/ 123 w 238"/>
                <a:gd name="T7" fmla="*/ 40 h 258"/>
                <a:gd name="T8" fmla="*/ 169 w 238"/>
                <a:gd name="T9" fmla="*/ 70 h 258"/>
                <a:gd name="T10" fmla="*/ 0 w 238"/>
                <a:gd name="T11" fmla="*/ 184 h 258"/>
                <a:gd name="T12" fmla="*/ 92 w 238"/>
                <a:gd name="T13" fmla="*/ 258 h 258"/>
                <a:gd name="T14" fmla="*/ 138 w 238"/>
                <a:gd name="T15" fmla="*/ 253 h 258"/>
                <a:gd name="T16" fmla="*/ 172 w 238"/>
                <a:gd name="T17" fmla="*/ 240 h 258"/>
                <a:gd name="T18" fmla="*/ 172 w 238"/>
                <a:gd name="T19" fmla="*/ 252 h 258"/>
                <a:gd name="T20" fmla="*/ 238 w 238"/>
                <a:gd name="T21" fmla="*/ 252 h 258"/>
                <a:gd name="T22" fmla="*/ 238 w 238"/>
                <a:gd name="T23" fmla="*/ 67 h 258"/>
                <a:gd name="T24" fmla="*/ 139 w 238"/>
                <a:gd name="T25" fmla="*/ 0 h 258"/>
                <a:gd name="T26" fmla="*/ 147 w 238"/>
                <a:gd name="T27" fmla="*/ 211 h 258"/>
                <a:gd name="T28" fmla="*/ 147 w 238"/>
                <a:gd name="T29" fmla="*/ 211 h 258"/>
                <a:gd name="T30" fmla="*/ 109 w 238"/>
                <a:gd name="T31" fmla="*/ 218 h 258"/>
                <a:gd name="T32" fmla="*/ 66 w 238"/>
                <a:gd name="T33" fmla="*/ 188 h 258"/>
                <a:gd name="T34" fmla="*/ 172 w 238"/>
                <a:gd name="T35" fmla="*/ 125 h 258"/>
                <a:gd name="T36" fmla="*/ 172 w 238"/>
                <a:gd name="T37" fmla="*/ 198 h 258"/>
                <a:gd name="T38" fmla="*/ 147 w 238"/>
                <a:gd name="T39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" h="258">
                  <a:moveTo>
                    <a:pt x="139" y="0"/>
                  </a:moveTo>
                  <a:cubicBezTo>
                    <a:pt x="103" y="0"/>
                    <a:pt x="68" y="6"/>
                    <a:pt x="33" y="14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58" y="48"/>
                    <a:pt x="90" y="40"/>
                    <a:pt x="123" y="40"/>
                  </a:cubicBezTo>
                  <a:cubicBezTo>
                    <a:pt x="141" y="40"/>
                    <a:pt x="169" y="43"/>
                    <a:pt x="169" y="70"/>
                  </a:cubicBezTo>
                  <a:cubicBezTo>
                    <a:pt x="169" y="118"/>
                    <a:pt x="0" y="89"/>
                    <a:pt x="0" y="184"/>
                  </a:cubicBezTo>
                  <a:cubicBezTo>
                    <a:pt x="0" y="234"/>
                    <a:pt x="37" y="258"/>
                    <a:pt x="92" y="258"/>
                  </a:cubicBezTo>
                  <a:cubicBezTo>
                    <a:pt x="116" y="258"/>
                    <a:pt x="126" y="256"/>
                    <a:pt x="138" y="253"/>
                  </a:cubicBezTo>
                  <a:cubicBezTo>
                    <a:pt x="152" y="249"/>
                    <a:pt x="167" y="243"/>
                    <a:pt x="172" y="240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10"/>
                    <a:pt x="183" y="0"/>
                    <a:pt x="139" y="0"/>
                  </a:cubicBezTo>
                  <a:close/>
                  <a:moveTo>
                    <a:pt x="147" y="211"/>
                  </a:moveTo>
                  <a:cubicBezTo>
                    <a:pt x="147" y="211"/>
                    <a:pt x="147" y="211"/>
                    <a:pt x="147" y="211"/>
                  </a:cubicBezTo>
                  <a:cubicBezTo>
                    <a:pt x="135" y="215"/>
                    <a:pt x="122" y="218"/>
                    <a:pt x="109" y="218"/>
                  </a:cubicBezTo>
                  <a:cubicBezTo>
                    <a:pt x="89" y="218"/>
                    <a:pt x="66" y="212"/>
                    <a:pt x="66" y="188"/>
                  </a:cubicBezTo>
                  <a:cubicBezTo>
                    <a:pt x="66" y="145"/>
                    <a:pt x="148" y="146"/>
                    <a:pt x="172" y="125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66" y="202"/>
                    <a:pt x="156" y="208"/>
                    <a:pt x="147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7C52DD94-AF7D-49F1-8BCB-7FEF37C80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4656138"/>
              <a:ext cx="79375" cy="77788"/>
            </a:xfrm>
            <a:custGeom>
              <a:avLst/>
              <a:gdLst>
                <a:gd name="T0" fmla="*/ 69 w 259"/>
                <a:gd name="T1" fmla="*/ 46 h 252"/>
                <a:gd name="T2" fmla="*/ 70 w 259"/>
                <a:gd name="T3" fmla="*/ 47 h 252"/>
                <a:gd name="T4" fmla="*/ 162 w 259"/>
                <a:gd name="T5" fmla="*/ 0 h 252"/>
                <a:gd name="T6" fmla="*/ 259 w 259"/>
                <a:gd name="T7" fmla="*/ 80 h 252"/>
                <a:gd name="T8" fmla="*/ 259 w 259"/>
                <a:gd name="T9" fmla="*/ 252 h 252"/>
                <a:gd name="T10" fmla="*/ 190 w 259"/>
                <a:gd name="T11" fmla="*/ 252 h 252"/>
                <a:gd name="T12" fmla="*/ 190 w 259"/>
                <a:gd name="T13" fmla="*/ 95 h 252"/>
                <a:gd name="T14" fmla="*/ 140 w 259"/>
                <a:gd name="T15" fmla="*/ 55 h 252"/>
                <a:gd name="T16" fmla="*/ 69 w 259"/>
                <a:gd name="T17" fmla="*/ 157 h 252"/>
                <a:gd name="T18" fmla="*/ 69 w 259"/>
                <a:gd name="T19" fmla="*/ 252 h 252"/>
                <a:gd name="T20" fmla="*/ 0 w 259"/>
                <a:gd name="T21" fmla="*/ 252 h 252"/>
                <a:gd name="T22" fmla="*/ 0 w 259"/>
                <a:gd name="T23" fmla="*/ 6 h 252"/>
                <a:gd name="T24" fmla="*/ 69 w 259"/>
                <a:gd name="T25" fmla="*/ 6 h 252"/>
                <a:gd name="T26" fmla="*/ 69 w 259"/>
                <a:gd name="T27" fmla="*/ 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52">
                  <a:moveTo>
                    <a:pt x="69" y="46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89" y="11"/>
                    <a:pt x="121" y="0"/>
                    <a:pt x="162" y="0"/>
                  </a:cubicBezTo>
                  <a:cubicBezTo>
                    <a:pt x="214" y="0"/>
                    <a:pt x="259" y="19"/>
                    <a:pt x="259" y="80"/>
                  </a:cubicBezTo>
                  <a:cubicBezTo>
                    <a:pt x="259" y="252"/>
                    <a:pt x="259" y="252"/>
                    <a:pt x="259" y="252"/>
                  </a:cubicBezTo>
                  <a:cubicBezTo>
                    <a:pt x="190" y="252"/>
                    <a:pt x="190" y="252"/>
                    <a:pt x="190" y="252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70"/>
                    <a:pt x="166" y="55"/>
                    <a:pt x="140" y="55"/>
                  </a:cubicBezTo>
                  <a:cubicBezTo>
                    <a:pt x="93" y="55"/>
                    <a:pt x="69" y="81"/>
                    <a:pt x="69" y="157"/>
                  </a:cubicBezTo>
                  <a:cubicBezTo>
                    <a:pt x="69" y="252"/>
                    <a:pt x="69" y="252"/>
                    <a:pt x="69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69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F9BF9F84-E7B9-40DB-8719-779BDBE1B6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632325"/>
              <a:ext cx="76200" cy="101600"/>
            </a:xfrm>
            <a:custGeom>
              <a:avLst/>
              <a:gdLst>
                <a:gd name="T0" fmla="*/ 0 w 48"/>
                <a:gd name="T1" fmla="*/ 0 h 64"/>
                <a:gd name="T2" fmla="*/ 13 w 48"/>
                <a:gd name="T3" fmla="*/ 0 h 64"/>
                <a:gd name="T4" fmla="*/ 13 w 48"/>
                <a:gd name="T5" fmla="*/ 64 h 64"/>
                <a:gd name="T6" fmla="*/ 0 w 48"/>
                <a:gd name="T7" fmla="*/ 64 h 64"/>
                <a:gd name="T8" fmla="*/ 0 w 48"/>
                <a:gd name="T9" fmla="*/ 0 h 64"/>
                <a:gd name="T10" fmla="*/ 30 w 48"/>
                <a:gd name="T11" fmla="*/ 16 h 64"/>
                <a:gd name="T12" fmla="*/ 45 w 48"/>
                <a:gd name="T13" fmla="*/ 16 h 64"/>
                <a:gd name="T14" fmla="*/ 28 w 48"/>
                <a:gd name="T15" fmla="*/ 37 h 64"/>
                <a:gd name="T16" fmla="*/ 48 w 48"/>
                <a:gd name="T17" fmla="*/ 64 h 64"/>
                <a:gd name="T18" fmla="*/ 33 w 48"/>
                <a:gd name="T19" fmla="*/ 64 h 64"/>
                <a:gd name="T20" fmla="*/ 14 w 48"/>
                <a:gd name="T21" fmla="*/ 37 h 64"/>
                <a:gd name="T22" fmla="*/ 30 w 48"/>
                <a:gd name="T2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4">
                  <a:moveTo>
                    <a:pt x="0" y="0"/>
                  </a:moveTo>
                  <a:lnTo>
                    <a:pt x="13" y="0"/>
                  </a:lnTo>
                  <a:lnTo>
                    <a:pt x="13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30" y="16"/>
                  </a:moveTo>
                  <a:lnTo>
                    <a:pt x="45" y="16"/>
                  </a:lnTo>
                  <a:lnTo>
                    <a:pt x="28" y="37"/>
                  </a:lnTo>
                  <a:lnTo>
                    <a:pt x="48" y="64"/>
                  </a:lnTo>
                  <a:lnTo>
                    <a:pt x="33" y="64"/>
                  </a:lnTo>
                  <a:lnTo>
                    <a:pt x="14" y="3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7B5393B8-85C1-4C9C-89C4-15AF5B8909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926" y="4629150"/>
              <a:ext cx="44450" cy="104775"/>
            </a:xfrm>
            <a:custGeom>
              <a:avLst/>
              <a:gdLst>
                <a:gd name="T0" fmla="*/ 127 w 142"/>
                <a:gd name="T1" fmla="*/ 93 h 338"/>
                <a:gd name="T2" fmla="*/ 127 w 142"/>
                <a:gd name="T3" fmla="*/ 115 h 338"/>
                <a:gd name="T4" fmla="*/ 60 w 142"/>
                <a:gd name="T5" fmla="*/ 115 h 338"/>
                <a:gd name="T6" fmla="*/ 60 w 142"/>
                <a:gd name="T7" fmla="*/ 338 h 338"/>
                <a:gd name="T8" fmla="*/ 30 w 142"/>
                <a:gd name="T9" fmla="*/ 338 h 338"/>
                <a:gd name="T10" fmla="*/ 30 w 142"/>
                <a:gd name="T11" fmla="*/ 115 h 338"/>
                <a:gd name="T12" fmla="*/ 0 w 142"/>
                <a:gd name="T13" fmla="*/ 115 h 338"/>
                <a:gd name="T14" fmla="*/ 0 w 142"/>
                <a:gd name="T15" fmla="*/ 93 h 338"/>
                <a:gd name="T16" fmla="*/ 30 w 142"/>
                <a:gd name="T17" fmla="*/ 93 h 338"/>
                <a:gd name="T18" fmla="*/ 30 w 142"/>
                <a:gd name="T19" fmla="*/ 60 h 338"/>
                <a:gd name="T20" fmla="*/ 97 w 142"/>
                <a:gd name="T21" fmla="*/ 0 h 338"/>
                <a:gd name="T22" fmla="*/ 139 w 142"/>
                <a:gd name="T23" fmla="*/ 5 h 338"/>
                <a:gd name="T24" fmla="*/ 142 w 142"/>
                <a:gd name="T25" fmla="*/ 29 h 338"/>
                <a:gd name="T26" fmla="*/ 100 w 142"/>
                <a:gd name="T27" fmla="*/ 22 h 338"/>
                <a:gd name="T28" fmla="*/ 60 w 142"/>
                <a:gd name="T29" fmla="*/ 56 h 338"/>
                <a:gd name="T30" fmla="*/ 60 w 142"/>
                <a:gd name="T31" fmla="*/ 93 h 338"/>
                <a:gd name="T32" fmla="*/ 127 w 142"/>
                <a:gd name="T33" fmla="*/ 9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338">
                  <a:moveTo>
                    <a:pt x="127" y="93"/>
                  </a:moveTo>
                  <a:cubicBezTo>
                    <a:pt x="127" y="115"/>
                    <a:pt x="127" y="115"/>
                    <a:pt x="127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30" y="338"/>
                    <a:pt x="30" y="338"/>
                    <a:pt x="30" y="338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17"/>
                    <a:pt x="55" y="0"/>
                    <a:pt x="97" y="0"/>
                  </a:cubicBezTo>
                  <a:cubicBezTo>
                    <a:pt x="112" y="0"/>
                    <a:pt x="126" y="2"/>
                    <a:pt x="139" y="5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29" y="25"/>
                    <a:pt x="115" y="22"/>
                    <a:pt x="100" y="22"/>
                  </a:cubicBezTo>
                  <a:cubicBezTo>
                    <a:pt x="69" y="22"/>
                    <a:pt x="60" y="41"/>
                    <a:pt x="60" y="56"/>
                  </a:cubicBezTo>
                  <a:cubicBezTo>
                    <a:pt x="60" y="93"/>
                    <a:pt x="60" y="93"/>
                    <a:pt x="60" y="93"/>
                  </a:cubicBezTo>
                  <a:lnTo>
                    <a:pt x="127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5E306938-46E7-4D6D-927C-CC699AD2B2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6" y="4632325"/>
              <a:ext cx="74613" cy="103188"/>
            </a:xfrm>
            <a:custGeom>
              <a:avLst/>
              <a:gdLst>
                <a:gd name="T0" fmla="*/ 241 w 241"/>
                <a:gd name="T1" fmla="*/ 205 h 332"/>
                <a:gd name="T2" fmla="*/ 121 w 241"/>
                <a:gd name="T3" fmla="*/ 332 h 332"/>
                <a:gd name="T4" fmla="*/ 0 w 241"/>
                <a:gd name="T5" fmla="*/ 205 h 332"/>
                <a:gd name="T6" fmla="*/ 121 w 241"/>
                <a:gd name="T7" fmla="*/ 77 h 332"/>
                <a:gd name="T8" fmla="*/ 241 w 241"/>
                <a:gd name="T9" fmla="*/ 205 h 332"/>
                <a:gd name="T10" fmla="*/ 30 w 241"/>
                <a:gd name="T11" fmla="*/ 205 h 332"/>
                <a:gd name="T12" fmla="*/ 121 w 241"/>
                <a:gd name="T13" fmla="*/ 310 h 332"/>
                <a:gd name="T14" fmla="*/ 212 w 241"/>
                <a:gd name="T15" fmla="*/ 205 h 332"/>
                <a:gd name="T16" fmla="*/ 121 w 241"/>
                <a:gd name="T17" fmla="*/ 99 h 332"/>
                <a:gd name="T18" fmla="*/ 30 w 241"/>
                <a:gd name="T19" fmla="*/ 205 h 332"/>
                <a:gd name="T20" fmla="*/ 72 w 241"/>
                <a:gd name="T21" fmla="*/ 0 h 332"/>
                <a:gd name="T22" fmla="*/ 104 w 241"/>
                <a:gd name="T23" fmla="*/ 0 h 332"/>
                <a:gd name="T24" fmla="*/ 104 w 241"/>
                <a:gd name="T25" fmla="*/ 30 h 332"/>
                <a:gd name="T26" fmla="*/ 72 w 241"/>
                <a:gd name="T27" fmla="*/ 30 h 332"/>
                <a:gd name="T28" fmla="*/ 72 w 241"/>
                <a:gd name="T29" fmla="*/ 0 h 332"/>
                <a:gd name="T30" fmla="*/ 137 w 241"/>
                <a:gd name="T31" fmla="*/ 0 h 332"/>
                <a:gd name="T32" fmla="*/ 170 w 241"/>
                <a:gd name="T33" fmla="*/ 0 h 332"/>
                <a:gd name="T34" fmla="*/ 170 w 241"/>
                <a:gd name="T35" fmla="*/ 30 h 332"/>
                <a:gd name="T36" fmla="*/ 137 w 241"/>
                <a:gd name="T37" fmla="*/ 30 h 332"/>
                <a:gd name="T38" fmla="*/ 137 w 241"/>
                <a:gd name="T3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" h="332">
                  <a:moveTo>
                    <a:pt x="241" y="205"/>
                  </a:moveTo>
                  <a:cubicBezTo>
                    <a:pt x="241" y="284"/>
                    <a:pt x="194" y="332"/>
                    <a:pt x="121" y="332"/>
                  </a:cubicBezTo>
                  <a:cubicBezTo>
                    <a:pt x="47" y="332"/>
                    <a:pt x="0" y="284"/>
                    <a:pt x="0" y="205"/>
                  </a:cubicBezTo>
                  <a:cubicBezTo>
                    <a:pt x="0" y="101"/>
                    <a:pt x="71" y="77"/>
                    <a:pt x="121" y="77"/>
                  </a:cubicBezTo>
                  <a:cubicBezTo>
                    <a:pt x="171" y="77"/>
                    <a:pt x="241" y="101"/>
                    <a:pt x="241" y="205"/>
                  </a:cubicBezTo>
                  <a:close/>
                  <a:moveTo>
                    <a:pt x="30" y="205"/>
                  </a:moveTo>
                  <a:cubicBezTo>
                    <a:pt x="30" y="259"/>
                    <a:pt x="53" y="310"/>
                    <a:pt x="121" y="310"/>
                  </a:cubicBezTo>
                  <a:cubicBezTo>
                    <a:pt x="188" y="310"/>
                    <a:pt x="212" y="259"/>
                    <a:pt x="212" y="205"/>
                  </a:cubicBezTo>
                  <a:cubicBezTo>
                    <a:pt x="212" y="138"/>
                    <a:pt x="182" y="99"/>
                    <a:pt x="121" y="99"/>
                  </a:cubicBezTo>
                  <a:cubicBezTo>
                    <a:pt x="59" y="99"/>
                    <a:pt x="30" y="138"/>
                    <a:pt x="30" y="205"/>
                  </a:cubicBezTo>
                  <a:close/>
                  <a:moveTo>
                    <a:pt x="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72" y="30"/>
                    <a:pt x="72" y="30"/>
                    <a:pt x="72" y="30"/>
                  </a:cubicBezTo>
                  <a:lnTo>
                    <a:pt x="72" y="0"/>
                  </a:lnTo>
                  <a:close/>
                  <a:moveTo>
                    <a:pt x="137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37" y="30"/>
                    <a:pt x="137" y="30"/>
                    <a:pt x="137" y="3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8EDA4787-C588-4710-947A-45242FAA0C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1" y="4656138"/>
              <a:ext cx="39688" cy="77788"/>
            </a:xfrm>
            <a:custGeom>
              <a:avLst/>
              <a:gdLst>
                <a:gd name="T0" fmla="*/ 29 w 125"/>
                <a:gd name="T1" fmla="*/ 42 h 250"/>
                <a:gd name="T2" fmla="*/ 30 w 125"/>
                <a:gd name="T3" fmla="*/ 43 h 250"/>
                <a:gd name="T4" fmla="*/ 103 w 125"/>
                <a:gd name="T5" fmla="*/ 0 h 250"/>
                <a:gd name="T6" fmla="*/ 123 w 125"/>
                <a:gd name="T7" fmla="*/ 3 h 250"/>
                <a:gd name="T8" fmla="*/ 125 w 125"/>
                <a:gd name="T9" fmla="*/ 29 h 250"/>
                <a:gd name="T10" fmla="*/ 96 w 125"/>
                <a:gd name="T11" fmla="*/ 24 h 250"/>
                <a:gd name="T12" fmla="*/ 29 w 125"/>
                <a:gd name="T13" fmla="*/ 106 h 250"/>
                <a:gd name="T14" fmla="*/ 29 w 125"/>
                <a:gd name="T15" fmla="*/ 250 h 250"/>
                <a:gd name="T16" fmla="*/ 0 w 125"/>
                <a:gd name="T17" fmla="*/ 250 h 250"/>
                <a:gd name="T18" fmla="*/ 0 w 125"/>
                <a:gd name="T19" fmla="*/ 5 h 250"/>
                <a:gd name="T20" fmla="*/ 29 w 125"/>
                <a:gd name="T21" fmla="*/ 5 h 250"/>
                <a:gd name="T22" fmla="*/ 29 w 125"/>
                <a:gd name="T23" fmla="*/ 4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250">
                  <a:moveTo>
                    <a:pt x="29" y="42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42" y="15"/>
                    <a:pt x="65" y="0"/>
                    <a:pt x="103" y="0"/>
                  </a:cubicBezTo>
                  <a:cubicBezTo>
                    <a:pt x="109" y="0"/>
                    <a:pt x="116" y="1"/>
                    <a:pt x="123" y="3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15" y="26"/>
                    <a:pt x="106" y="24"/>
                    <a:pt x="96" y="24"/>
                  </a:cubicBezTo>
                  <a:cubicBezTo>
                    <a:pt x="51" y="24"/>
                    <a:pt x="29" y="66"/>
                    <a:pt x="29" y="106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40A273B3-60DB-49E6-AB22-832DDA502C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60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0 w 218"/>
                <a:gd name="T3" fmla="*/ 255 h 255"/>
                <a:gd name="T4" fmla="*/ 0 w 218"/>
                <a:gd name="T5" fmla="*/ 128 h 255"/>
                <a:gd name="T6" fmla="*/ 120 w 218"/>
                <a:gd name="T7" fmla="*/ 0 h 255"/>
                <a:gd name="T8" fmla="*/ 218 w 218"/>
                <a:gd name="T9" fmla="*/ 115 h 255"/>
                <a:gd name="T10" fmla="*/ 29 w 218"/>
                <a:gd name="T11" fmla="*/ 115 h 255"/>
                <a:gd name="T12" fmla="*/ 29 w 218"/>
                <a:gd name="T13" fmla="*/ 128 h 255"/>
                <a:gd name="T14" fmla="*/ 120 w 218"/>
                <a:gd name="T15" fmla="*/ 233 h 255"/>
                <a:gd name="T16" fmla="*/ 202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7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0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0" y="0"/>
                    <a:pt x="120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9" y="182"/>
                    <a:pt x="53" y="233"/>
                    <a:pt x="120" y="233"/>
                  </a:cubicBezTo>
                  <a:cubicBezTo>
                    <a:pt x="169" y="233"/>
                    <a:pt x="179" y="227"/>
                    <a:pt x="202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6"/>
                    <a:pt x="160" y="19"/>
                    <a:pt x="117" y="19"/>
                  </a:cubicBezTo>
                  <a:cubicBezTo>
                    <a:pt x="69" y="19"/>
                    <a:pt x="37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F0AA8350-8140-474C-8376-11B82E0DD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3038" y="4656138"/>
              <a:ext cx="69850" cy="77788"/>
            </a:xfrm>
            <a:custGeom>
              <a:avLst/>
              <a:gdLst>
                <a:gd name="T0" fmla="*/ 29 w 223"/>
                <a:gd name="T1" fmla="*/ 56 h 250"/>
                <a:gd name="T2" fmla="*/ 30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29 w 223"/>
                <a:gd name="T17" fmla="*/ 134 h 250"/>
                <a:gd name="T18" fmla="*/ 29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29 w 223"/>
                <a:gd name="T25" fmla="*/ 5 h 250"/>
                <a:gd name="T26" fmla="*/ 29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29" y="56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8" y="24"/>
                    <a:pt x="29" y="52"/>
                    <a:pt x="29" y="134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6BCCC9FC-2BB8-4334-8365-09C9F6643D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33526" y="4630738"/>
              <a:ext cx="11113" cy="103188"/>
            </a:xfrm>
            <a:custGeom>
              <a:avLst/>
              <a:gdLst>
                <a:gd name="T0" fmla="*/ 7 w 7"/>
                <a:gd name="T1" fmla="*/ 6 h 65"/>
                <a:gd name="T2" fmla="*/ 0 w 7"/>
                <a:gd name="T3" fmla="*/ 6 h 65"/>
                <a:gd name="T4" fmla="*/ 0 w 7"/>
                <a:gd name="T5" fmla="*/ 0 h 65"/>
                <a:gd name="T6" fmla="*/ 7 w 7"/>
                <a:gd name="T7" fmla="*/ 0 h 65"/>
                <a:gd name="T8" fmla="*/ 7 w 7"/>
                <a:gd name="T9" fmla="*/ 6 h 65"/>
                <a:gd name="T10" fmla="*/ 0 w 7"/>
                <a:gd name="T11" fmla="*/ 17 h 65"/>
                <a:gd name="T12" fmla="*/ 6 w 7"/>
                <a:gd name="T13" fmla="*/ 17 h 65"/>
                <a:gd name="T14" fmla="*/ 6 w 7"/>
                <a:gd name="T15" fmla="*/ 65 h 65"/>
                <a:gd name="T16" fmla="*/ 0 w 7"/>
                <a:gd name="T17" fmla="*/ 65 h 65"/>
                <a:gd name="T18" fmla="*/ 0 w 7"/>
                <a:gd name="T1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5">
                  <a:moveTo>
                    <a:pt x="7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close/>
                  <a:moveTo>
                    <a:pt x="0" y="17"/>
                  </a:moveTo>
                  <a:lnTo>
                    <a:pt x="6" y="17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DCB0D459-2460-4CF1-A158-540B08EC0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3688" y="4656138"/>
              <a:ext cx="69850" cy="77788"/>
            </a:xfrm>
            <a:custGeom>
              <a:avLst/>
              <a:gdLst>
                <a:gd name="T0" fmla="*/ 30 w 223"/>
                <a:gd name="T1" fmla="*/ 56 h 250"/>
                <a:gd name="T2" fmla="*/ 31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30 w 223"/>
                <a:gd name="T17" fmla="*/ 134 h 250"/>
                <a:gd name="T18" fmla="*/ 30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30 w 223"/>
                <a:gd name="T25" fmla="*/ 5 h 250"/>
                <a:gd name="T26" fmla="*/ 30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73419658-F778-4D35-87AD-3A709DE501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4656138"/>
              <a:ext cx="74613" cy="114300"/>
            </a:xfrm>
            <a:custGeom>
              <a:avLst/>
              <a:gdLst>
                <a:gd name="T0" fmla="*/ 237 w 237"/>
                <a:gd name="T1" fmla="*/ 259 h 367"/>
                <a:gd name="T2" fmla="*/ 120 w 237"/>
                <a:gd name="T3" fmla="*/ 367 h 367"/>
                <a:gd name="T4" fmla="*/ 32 w 237"/>
                <a:gd name="T5" fmla="*/ 357 h 367"/>
                <a:gd name="T6" fmla="*/ 29 w 237"/>
                <a:gd name="T7" fmla="*/ 328 h 367"/>
                <a:gd name="T8" fmla="*/ 122 w 237"/>
                <a:gd name="T9" fmla="*/ 345 h 367"/>
                <a:gd name="T10" fmla="*/ 207 w 237"/>
                <a:gd name="T11" fmla="*/ 265 h 367"/>
                <a:gd name="T12" fmla="*/ 207 w 237"/>
                <a:gd name="T13" fmla="*/ 196 h 367"/>
                <a:gd name="T14" fmla="*/ 206 w 237"/>
                <a:gd name="T15" fmla="*/ 195 h 367"/>
                <a:gd name="T16" fmla="*/ 108 w 237"/>
                <a:gd name="T17" fmla="*/ 255 h 367"/>
                <a:gd name="T18" fmla="*/ 0 w 237"/>
                <a:gd name="T19" fmla="*/ 143 h 367"/>
                <a:gd name="T20" fmla="*/ 146 w 237"/>
                <a:gd name="T21" fmla="*/ 0 h 367"/>
                <a:gd name="T22" fmla="*/ 237 w 237"/>
                <a:gd name="T23" fmla="*/ 9 h 367"/>
                <a:gd name="T24" fmla="*/ 237 w 237"/>
                <a:gd name="T25" fmla="*/ 259 h 367"/>
                <a:gd name="T26" fmla="*/ 207 w 237"/>
                <a:gd name="T27" fmla="*/ 28 h 367"/>
                <a:gd name="T28" fmla="*/ 149 w 237"/>
                <a:gd name="T29" fmla="*/ 22 h 367"/>
                <a:gd name="T30" fmla="*/ 29 w 237"/>
                <a:gd name="T31" fmla="*/ 139 h 367"/>
                <a:gd name="T32" fmla="*/ 114 w 237"/>
                <a:gd name="T33" fmla="*/ 233 h 367"/>
                <a:gd name="T34" fmla="*/ 207 w 237"/>
                <a:gd name="T35" fmla="*/ 126 h 367"/>
                <a:gd name="T36" fmla="*/ 207 w 237"/>
                <a:gd name="T37" fmla="*/ 2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367">
                  <a:moveTo>
                    <a:pt x="237" y="259"/>
                  </a:moveTo>
                  <a:cubicBezTo>
                    <a:pt x="237" y="352"/>
                    <a:pt x="183" y="367"/>
                    <a:pt x="120" y="367"/>
                  </a:cubicBezTo>
                  <a:cubicBezTo>
                    <a:pt x="91" y="367"/>
                    <a:pt x="61" y="363"/>
                    <a:pt x="32" y="357"/>
                  </a:cubicBezTo>
                  <a:cubicBezTo>
                    <a:pt x="29" y="328"/>
                    <a:pt x="29" y="328"/>
                    <a:pt x="29" y="328"/>
                  </a:cubicBezTo>
                  <a:cubicBezTo>
                    <a:pt x="59" y="338"/>
                    <a:pt x="90" y="345"/>
                    <a:pt x="122" y="345"/>
                  </a:cubicBezTo>
                  <a:cubicBezTo>
                    <a:pt x="160" y="345"/>
                    <a:pt x="207" y="333"/>
                    <a:pt x="207" y="265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6" y="195"/>
                    <a:pt x="206" y="195"/>
                    <a:pt x="206" y="195"/>
                  </a:cubicBezTo>
                  <a:cubicBezTo>
                    <a:pt x="193" y="235"/>
                    <a:pt x="154" y="255"/>
                    <a:pt x="108" y="255"/>
                  </a:cubicBezTo>
                  <a:cubicBezTo>
                    <a:pt x="44" y="255"/>
                    <a:pt x="0" y="209"/>
                    <a:pt x="0" y="143"/>
                  </a:cubicBezTo>
                  <a:cubicBezTo>
                    <a:pt x="0" y="52"/>
                    <a:pt x="51" y="0"/>
                    <a:pt x="146" y="0"/>
                  </a:cubicBezTo>
                  <a:cubicBezTo>
                    <a:pt x="180" y="0"/>
                    <a:pt x="209" y="4"/>
                    <a:pt x="237" y="9"/>
                  </a:cubicBezTo>
                  <a:lnTo>
                    <a:pt x="237" y="259"/>
                  </a:lnTo>
                  <a:close/>
                  <a:moveTo>
                    <a:pt x="207" y="28"/>
                  </a:moveTo>
                  <a:cubicBezTo>
                    <a:pt x="188" y="24"/>
                    <a:pt x="169" y="22"/>
                    <a:pt x="149" y="22"/>
                  </a:cubicBezTo>
                  <a:cubicBezTo>
                    <a:pt x="68" y="22"/>
                    <a:pt x="29" y="68"/>
                    <a:pt x="29" y="139"/>
                  </a:cubicBezTo>
                  <a:cubicBezTo>
                    <a:pt x="29" y="193"/>
                    <a:pt x="60" y="233"/>
                    <a:pt x="114" y="233"/>
                  </a:cubicBezTo>
                  <a:cubicBezTo>
                    <a:pt x="164" y="233"/>
                    <a:pt x="207" y="202"/>
                    <a:pt x="207" y="126"/>
                  </a:cubicBezTo>
                  <a:lnTo>
                    <a:pt x="20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42F8999D-F822-4963-8635-9B44499F51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41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3 h 255"/>
                <a:gd name="T16" fmla="*/ 203 w 218"/>
                <a:gd name="T17" fmla="*/ 219 h 255"/>
                <a:gd name="T18" fmla="*/ 198 w 218"/>
                <a:gd name="T19" fmla="*/ 245 h 255"/>
                <a:gd name="T20" fmla="*/ 189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9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1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4" y="233"/>
                    <a:pt x="121" y="233"/>
                  </a:cubicBezTo>
                  <a:cubicBezTo>
                    <a:pt x="170" y="233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9" y="96"/>
                  </a:moveTo>
                  <a:cubicBezTo>
                    <a:pt x="189" y="46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397A0CAB-11F8-4A38-AEA7-5C66AAA8D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4656138"/>
              <a:ext cx="69850" cy="77788"/>
            </a:xfrm>
            <a:custGeom>
              <a:avLst/>
              <a:gdLst>
                <a:gd name="T0" fmla="*/ 30 w 224"/>
                <a:gd name="T1" fmla="*/ 56 h 250"/>
                <a:gd name="T2" fmla="*/ 31 w 224"/>
                <a:gd name="T3" fmla="*/ 57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5 h 250"/>
                <a:gd name="T24" fmla="*/ 30 w 224"/>
                <a:gd name="T25" fmla="*/ 5 h 250"/>
                <a:gd name="T26" fmla="*/ 30 w 224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E98BD578-5F8C-453D-8EDA-7568AE17C0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2FE3210E-EEC9-474D-9C7F-A660614EC9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70282C76-2BCD-43A7-833E-BB2174A3CB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AE7B1C62-98A6-49E9-B0D4-9E21C79808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F3E590AD-893E-47A0-A9CB-541D5712A1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EE3471FD-5E3F-439A-A640-2BAFD6B31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33F4487A-E9EA-434F-BF2A-4A1729E0DF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826930F9-4A71-4549-98F2-963BAC7C3D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EE85FA9F-F718-4754-9F8F-9104E8E922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70CD367D-87B6-4757-B4C0-7A46AFA665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673F4259-8FBF-4412-A49A-C5AC216CB4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24676369-0FA3-4683-B101-90DB87194F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D6DDDD8-822B-4788-B854-F92EF00C1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C9E1B870-C480-4B19-A82D-D9A80DD71D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4424983-D6BA-43D2-AEBD-35308142E0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6" name="Rectangle 42">
              <a:extLst>
                <a:ext uri="{FF2B5EF4-FFF2-40B4-BE49-F238E27FC236}">
                  <a16:creationId xmlns:a16="http://schemas.microsoft.com/office/drawing/2014/main" id="{FFCEAE2F-4FDB-42A0-9831-9D99086FDA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7" name="Rectangle 43">
              <a:extLst>
                <a:ext uri="{FF2B5EF4-FFF2-40B4-BE49-F238E27FC236}">
                  <a16:creationId xmlns:a16="http://schemas.microsoft.com/office/drawing/2014/main" id="{9DED3B94-CF0D-4694-B7B6-106B44266B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A1581735-62E6-4DC6-B301-806AF99263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211955FC-2A34-4301-9DC7-072508F161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A432C64-1E98-42BC-97EE-FF88452F28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55248165-8406-4FA7-A708-3B594A1921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F3EEEC2D-D6FF-441C-8CCC-3DF93E4AB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0BB0633C-5D69-467E-AFDC-6035028C2E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0902CECB-13FD-4641-A61E-EAE8704BE8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1CDF70C9-B3F5-4FD3-AA77-714420B91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26B79A67-C3F2-4BC1-B90F-205A91401C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5F63AF5D-C22F-4A70-9512-6DBACD969E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0E7A5A71-6CC5-414B-8BBF-EEB497C26C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9092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FA9BFB46-D6B2-4189-9299-DB67CAA9BCCC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67B5F07-CE62-4345-A470-C6104E974BE0}"/>
              </a:ext>
            </a:extLst>
          </p:cNvPr>
          <p:cNvSpPr/>
          <p:nvPr userDrawn="1"/>
        </p:nvSpPr>
        <p:spPr>
          <a:xfrm>
            <a:off x="469901" y="1091408"/>
            <a:ext cx="4732338" cy="310911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64FB2B2-5243-4404-9932-F5C25E9071FB}"/>
              </a:ext>
            </a:extLst>
          </p:cNvPr>
          <p:cNvSpPr/>
          <p:nvPr userDrawn="1"/>
        </p:nvSpPr>
        <p:spPr>
          <a:xfrm>
            <a:off x="5202238" y="1090614"/>
            <a:ext cx="3471862" cy="3109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1090614"/>
            <a:ext cx="4732337" cy="687387"/>
          </a:xfrm>
          <a:noFill/>
        </p:spPr>
        <p:txBody>
          <a:bodyPr lIns="127000" rIns="127000" bIns="63500"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B78E8E-338B-4C49-B71C-1AB382E7A83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A9E7E7F-F073-4A4E-B73E-06A94E12E5AE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5C6A235-86F6-4578-8576-6E1162848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68E9FE40-0CA0-4D37-982E-370E592478D9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5329238" y="1238250"/>
            <a:ext cx="3205162" cy="2814636"/>
          </a:xfrm>
          <a:solidFill>
            <a:schemeClr val="bg1"/>
          </a:solidFill>
        </p:spPr>
        <p:txBody>
          <a:bodyPr lIns="127000" tIns="127000" rIns="127000" bIns="127000" anchor="ctr" anchorCtr="0"/>
          <a:lstStyle>
            <a:lvl1pPr algn="ctr">
              <a:defRPr/>
            </a:lvl1pPr>
          </a:lstStyle>
          <a:p>
            <a:r>
              <a:rPr lang="sv-SE" dirty="0"/>
              <a:t>Klicka på ikonen för att lägga till ett diagram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EAC8454F-7961-4829-8417-4FA1B5AA5E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900" y="1885950"/>
            <a:ext cx="4732338" cy="2314575"/>
          </a:xfrm>
        </p:spPr>
        <p:txBody>
          <a:bodyPr lIns="126000" rIns="126000" bIns="126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8E181EB0-566D-487C-8B81-DA8BBACD489B}"/>
              </a:ext>
            </a:extLst>
          </p:cNvPr>
          <p:cNvGrpSpPr/>
          <p:nvPr userDrawn="1"/>
        </p:nvGrpSpPr>
        <p:grpSpPr>
          <a:xfrm>
            <a:off x="280988" y="4413250"/>
            <a:ext cx="1612900" cy="501651"/>
            <a:chOff x="280988" y="4413250"/>
            <a:chExt cx="1612900" cy="5016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E68F60D-9C8B-4E08-AAFF-4E5B9D8713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988" y="4413250"/>
              <a:ext cx="471488" cy="501651"/>
            </a:xfrm>
            <a:custGeom>
              <a:avLst/>
              <a:gdLst>
                <a:gd name="T0" fmla="*/ 276 w 1515"/>
                <a:gd name="T1" fmla="*/ 262 h 1608"/>
                <a:gd name="T2" fmla="*/ 653 w 1515"/>
                <a:gd name="T3" fmla="*/ 1534 h 1608"/>
                <a:gd name="T4" fmla="*/ 1065 w 1515"/>
                <a:gd name="T5" fmla="*/ 116 h 1608"/>
                <a:gd name="T6" fmla="*/ 541 w 1515"/>
                <a:gd name="T7" fmla="*/ 1280 h 1608"/>
                <a:gd name="T8" fmla="*/ 1143 w 1515"/>
                <a:gd name="T9" fmla="*/ 1210 h 1608"/>
                <a:gd name="T10" fmla="*/ 798 w 1515"/>
                <a:gd name="T11" fmla="*/ 1496 h 1608"/>
                <a:gd name="T12" fmla="*/ 321 w 1515"/>
                <a:gd name="T13" fmla="*/ 545 h 1608"/>
                <a:gd name="T14" fmla="*/ 492 w 1515"/>
                <a:gd name="T15" fmla="*/ 1192 h 1608"/>
                <a:gd name="T16" fmla="*/ 89 w 1515"/>
                <a:gd name="T17" fmla="*/ 786 h 1608"/>
                <a:gd name="T18" fmla="*/ 814 w 1515"/>
                <a:gd name="T19" fmla="*/ 106 h 1608"/>
                <a:gd name="T20" fmla="*/ 1165 w 1515"/>
                <a:gd name="T21" fmla="*/ 509 h 1608"/>
                <a:gd name="T22" fmla="*/ 887 w 1515"/>
                <a:gd name="T23" fmla="*/ 232 h 1608"/>
                <a:gd name="T24" fmla="*/ 546 w 1515"/>
                <a:gd name="T25" fmla="*/ 173 h 1608"/>
                <a:gd name="T26" fmla="*/ 818 w 1515"/>
                <a:gd name="T27" fmla="*/ 967 h 1608"/>
                <a:gd name="T28" fmla="*/ 626 w 1515"/>
                <a:gd name="T29" fmla="*/ 938 h 1608"/>
                <a:gd name="T30" fmla="*/ 818 w 1515"/>
                <a:gd name="T31" fmla="*/ 967 h 1608"/>
                <a:gd name="T32" fmla="*/ 832 w 1515"/>
                <a:gd name="T33" fmla="*/ 864 h 1608"/>
                <a:gd name="T34" fmla="*/ 1005 w 1515"/>
                <a:gd name="T35" fmla="*/ 911 h 1608"/>
                <a:gd name="T36" fmla="*/ 841 w 1515"/>
                <a:gd name="T37" fmla="*/ 918 h 1608"/>
                <a:gd name="T38" fmla="*/ 1084 w 1515"/>
                <a:gd name="T39" fmla="*/ 982 h 1608"/>
                <a:gd name="T40" fmla="*/ 870 w 1515"/>
                <a:gd name="T41" fmla="*/ 996 h 1608"/>
                <a:gd name="T42" fmla="*/ 1095 w 1515"/>
                <a:gd name="T43" fmla="*/ 996 h 1608"/>
                <a:gd name="T44" fmla="*/ 990 w 1515"/>
                <a:gd name="T45" fmla="*/ 1129 h 1608"/>
                <a:gd name="T46" fmla="*/ 1061 w 1515"/>
                <a:gd name="T47" fmla="*/ 906 h 1608"/>
                <a:gd name="T48" fmla="*/ 1103 w 1515"/>
                <a:gd name="T49" fmla="*/ 946 h 1608"/>
                <a:gd name="T50" fmla="*/ 1038 w 1515"/>
                <a:gd name="T51" fmla="*/ 890 h 1608"/>
                <a:gd name="T52" fmla="*/ 1107 w 1515"/>
                <a:gd name="T53" fmla="*/ 543 h 1608"/>
                <a:gd name="T54" fmla="*/ 1145 w 1515"/>
                <a:gd name="T55" fmla="*/ 784 h 1608"/>
                <a:gd name="T56" fmla="*/ 1141 w 1515"/>
                <a:gd name="T57" fmla="*/ 540 h 1608"/>
                <a:gd name="T58" fmla="*/ 1221 w 1515"/>
                <a:gd name="T59" fmla="*/ 551 h 1608"/>
                <a:gd name="T60" fmla="*/ 1141 w 1515"/>
                <a:gd name="T61" fmla="*/ 540 h 1608"/>
                <a:gd name="T62" fmla="*/ 1096 w 1515"/>
                <a:gd name="T63" fmla="*/ 518 h 1608"/>
                <a:gd name="T64" fmla="*/ 808 w 1515"/>
                <a:gd name="T65" fmla="*/ 834 h 1608"/>
                <a:gd name="T66" fmla="*/ 608 w 1515"/>
                <a:gd name="T67" fmla="*/ 931 h 1608"/>
                <a:gd name="T68" fmla="*/ 494 w 1515"/>
                <a:gd name="T69" fmla="*/ 211 h 1608"/>
                <a:gd name="T70" fmla="*/ 520 w 1515"/>
                <a:gd name="T71" fmla="*/ 1186 h 1608"/>
                <a:gd name="T72" fmla="*/ 814 w 1515"/>
                <a:gd name="T73" fmla="*/ 1003 h 1608"/>
                <a:gd name="T74" fmla="*/ 946 w 1515"/>
                <a:gd name="T75" fmla="*/ 1142 h 1608"/>
                <a:gd name="T76" fmla="*/ 531 w 1515"/>
                <a:gd name="T77" fmla="*/ 1246 h 1608"/>
                <a:gd name="T78" fmla="*/ 1190 w 1515"/>
                <a:gd name="T79" fmla="*/ 1169 h 1608"/>
                <a:gd name="T80" fmla="*/ 1114 w 1515"/>
                <a:gd name="T81" fmla="*/ 960 h 1608"/>
                <a:gd name="T82" fmla="*/ 1246 w 1515"/>
                <a:gd name="T83" fmla="*/ 558 h 1608"/>
                <a:gd name="T84" fmla="*/ 1189 w 1515"/>
                <a:gd name="T85" fmla="*/ 1177 h 1608"/>
                <a:gd name="T86" fmla="*/ 1190 w 1515"/>
                <a:gd name="T87" fmla="*/ 1169 h 1608"/>
                <a:gd name="T88" fmla="*/ 1479 w 1515"/>
                <a:gd name="T89" fmla="*/ 720 h 1608"/>
                <a:gd name="T90" fmla="*/ 1056 w 1515"/>
                <a:gd name="T91" fmla="*/ 157 h 1608"/>
                <a:gd name="T92" fmla="*/ 392 w 1515"/>
                <a:gd name="T93" fmla="*/ 198 h 1608"/>
                <a:gd name="T94" fmla="*/ 484 w 1515"/>
                <a:gd name="T95" fmla="*/ 186 h 1608"/>
                <a:gd name="T96" fmla="*/ 392 w 1515"/>
                <a:gd name="T97" fmla="*/ 198 h 1608"/>
                <a:gd name="T98" fmla="*/ 61 w 1515"/>
                <a:gd name="T99" fmla="*/ 798 h 1608"/>
                <a:gd name="T100" fmla="*/ 501 w 1515"/>
                <a:gd name="T101" fmla="*/ 1275 h 1608"/>
                <a:gd name="T102" fmla="*/ 124 w 1515"/>
                <a:gd name="T103" fmla="*/ 1083 h 1608"/>
                <a:gd name="T104" fmla="*/ 1187 w 1515"/>
                <a:gd name="T105" fmla="*/ 1208 h 1608"/>
                <a:gd name="T106" fmla="*/ 1051 w 1515"/>
                <a:gd name="T107" fmla="*/ 1453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5" h="1608">
                  <a:moveTo>
                    <a:pt x="1065" y="116"/>
                  </a:moveTo>
                  <a:cubicBezTo>
                    <a:pt x="799" y="0"/>
                    <a:pt x="486" y="67"/>
                    <a:pt x="276" y="262"/>
                  </a:cubicBezTo>
                  <a:cubicBezTo>
                    <a:pt x="81" y="443"/>
                    <a:pt x="0" y="721"/>
                    <a:pt x="56" y="980"/>
                  </a:cubicBezTo>
                  <a:cubicBezTo>
                    <a:pt x="119" y="1268"/>
                    <a:pt x="366" y="1486"/>
                    <a:pt x="653" y="1534"/>
                  </a:cubicBezTo>
                  <a:cubicBezTo>
                    <a:pt x="1104" y="1608"/>
                    <a:pt x="1504" y="1231"/>
                    <a:pt x="1509" y="787"/>
                  </a:cubicBezTo>
                  <a:cubicBezTo>
                    <a:pt x="1506" y="494"/>
                    <a:pt x="1334" y="233"/>
                    <a:pt x="1065" y="116"/>
                  </a:cubicBezTo>
                  <a:close/>
                  <a:moveTo>
                    <a:pt x="798" y="1496"/>
                  </a:moveTo>
                  <a:cubicBezTo>
                    <a:pt x="676" y="1480"/>
                    <a:pt x="582" y="1391"/>
                    <a:pt x="541" y="1280"/>
                  </a:cubicBezTo>
                  <a:cubicBezTo>
                    <a:pt x="694" y="1296"/>
                    <a:pt x="845" y="1248"/>
                    <a:pt x="962" y="1154"/>
                  </a:cubicBezTo>
                  <a:cubicBezTo>
                    <a:pt x="1015" y="1188"/>
                    <a:pt x="1077" y="1208"/>
                    <a:pt x="1143" y="1210"/>
                  </a:cubicBezTo>
                  <a:cubicBezTo>
                    <a:pt x="1149" y="1210"/>
                    <a:pt x="1155" y="1210"/>
                    <a:pt x="1162" y="1210"/>
                  </a:cubicBezTo>
                  <a:cubicBezTo>
                    <a:pt x="1147" y="1398"/>
                    <a:pt x="985" y="1522"/>
                    <a:pt x="798" y="1496"/>
                  </a:cubicBezTo>
                  <a:close/>
                  <a:moveTo>
                    <a:pt x="448" y="223"/>
                  </a:moveTo>
                  <a:cubicBezTo>
                    <a:pt x="370" y="311"/>
                    <a:pt x="323" y="426"/>
                    <a:pt x="321" y="545"/>
                  </a:cubicBezTo>
                  <a:cubicBezTo>
                    <a:pt x="317" y="729"/>
                    <a:pt x="428" y="884"/>
                    <a:pt x="583" y="958"/>
                  </a:cubicBezTo>
                  <a:cubicBezTo>
                    <a:pt x="528" y="1023"/>
                    <a:pt x="495" y="1107"/>
                    <a:pt x="492" y="1192"/>
                  </a:cubicBezTo>
                  <a:cubicBezTo>
                    <a:pt x="492" y="1208"/>
                    <a:pt x="493" y="1224"/>
                    <a:pt x="495" y="1239"/>
                  </a:cubicBezTo>
                  <a:cubicBezTo>
                    <a:pt x="285" y="1186"/>
                    <a:pt x="123" y="1003"/>
                    <a:pt x="89" y="786"/>
                  </a:cubicBezTo>
                  <a:cubicBezTo>
                    <a:pt x="50" y="526"/>
                    <a:pt x="215" y="298"/>
                    <a:pt x="448" y="223"/>
                  </a:cubicBezTo>
                  <a:close/>
                  <a:moveTo>
                    <a:pt x="814" y="106"/>
                  </a:moveTo>
                  <a:cubicBezTo>
                    <a:pt x="1032" y="119"/>
                    <a:pt x="1200" y="304"/>
                    <a:pt x="1219" y="515"/>
                  </a:cubicBezTo>
                  <a:cubicBezTo>
                    <a:pt x="1202" y="511"/>
                    <a:pt x="1184" y="509"/>
                    <a:pt x="1165" y="509"/>
                  </a:cubicBezTo>
                  <a:cubicBezTo>
                    <a:pt x="1154" y="509"/>
                    <a:pt x="1142" y="510"/>
                    <a:pt x="1131" y="511"/>
                  </a:cubicBezTo>
                  <a:cubicBezTo>
                    <a:pt x="1086" y="397"/>
                    <a:pt x="1003" y="298"/>
                    <a:pt x="887" y="232"/>
                  </a:cubicBezTo>
                  <a:cubicBezTo>
                    <a:pt x="808" y="187"/>
                    <a:pt x="716" y="168"/>
                    <a:pt x="626" y="166"/>
                  </a:cubicBezTo>
                  <a:cubicBezTo>
                    <a:pt x="599" y="167"/>
                    <a:pt x="572" y="169"/>
                    <a:pt x="546" y="173"/>
                  </a:cubicBezTo>
                  <a:cubicBezTo>
                    <a:pt x="624" y="125"/>
                    <a:pt x="718" y="100"/>
                    <a:pt x="814" y="106"/>
                  </a:cubicBezTo>
                  <a:close/>
                  <a:moveTo>
                    <a:pt x="818" y="967"/>
                  </a:moveTo>
                  <a:cubicBezTo>
                    <a:pt x="797" y="969"/>
                    <a:pt x="776" y="969"/>
                    <a:pt x="754" y="968"/>
                  </a:cubicBezTo>
                  <a:cubicBezTo>
                    <a:pt x="709" y="965"/>
                    <a:pt x="666" y="955"/>
                    <a:pt x="626" y="938"/>
                  </a:cubicBezTo>
                  <a:cubicBezTo>
                    <a:pt x="676" y="898"/>
                    <a:pt x="738" y="872"/>
                    <a:pt x="805" y="865"/>
                  </a:cubicBezTo>
                  <a:cubicBezTo>
                    <a:pt x="804" y="901"/>
                    <a:pt x="809" y="935"/>
                    <a:pt x="818" y="967"/>
                  </a:cubicBezTo>
                  <a:close/>
                  <a:moveTo>
                    <a:pt x="841" y="918"/>
                  </a:moveTo>
                  <a:cubicBezTo>
                    <a:pt x="836" y="899"/>
                    <a:pt x="833" y="881"/>
                    <a:pt x="832" y="864"/>
                  </a:cubicBezTo>
                  <a:cubicBezTo>
                    <a:pt x="849" y="863"/>
                    <a:pt x="867" y="864"/>
                    <a:pt x="885" y="867"/>
                  </a:cubicBezTo>
                  <a:cubicBezTo>
                    <a:pt x="929" y="873"/>
                    <a:pt x="969" y="888"/>
                    <a:pt x="1005" y="911"/>
                  </a:cubicBezTo>
                  <a:cubicBezTo>
                    <a:pt x="959" y="936"/>
                    <a:pt x="909" y="954"/>
                    <a:pt x="855" y="963"/>
                  </a:cubicBezTo>
                  <a:cubicBezTo>
                    <a:pt x="849" y="948"/>
                    <a:pt x="844" y="933"/>
                    <a:pt x="841" y="918"/>
                  </a:cubicBezTo>
                  <a:close/>
                  <a:moveTo>
                    <a:pt x="1030" y="929"/>
                  </a:moveTo>
                  <a:cubicBezTo>
                    <a:pt x="1050" y="945"/>
                    <a:pt x="1068" y="962"/>
                    <a:pt x="1084" y="982"/>
                  </a:cubicBezTo>
                  <a:cubicBezTo>
                    <a:pt x="1056" y="1033"/>
                    <a:pt x="1019" y="1079"/>
                    <a:pt x="975" y="1118"/>
                  </a:cubicBezTo>
                  <a:cubicBezTo>
                    <a:pt x="931" y="1087"/>
                    <a:pt x="895" y="1044"/>
                    <a:pt x="870" y="996"/>
                  </a:cubicBezTo>
                  <a:cubicBezTo>
                    <a:pt x="928" y="984"/>
                    <a:pt x="982" y="961"/>
                    <a:pt x="1030" y="929"/>
                  </a:cubicBezTo>
                  <a:close/>
                  <a:moveTo>
                    <a:pt x="1095" y="996"/>
                  </a:moveTo>
                  <a:cubicBezTo>
                    <a:pt x="1133" y="1049"/>
                    <a:pt x="1156" y="1113"/>
                    <a:pt x="1161" y="1179"/>
                  </a:cubicBezTo>
                  <a:cubicBezTo>
                    <a:pt x="1099" y="1180"/>
                    <a:pt x="1040" y="1161"/>
                    <a:pt x="990" y="1129"/>
                  </a:cubicBezTo>
                  <a:cubicBezTo>
                    <a:pt x="1031" y="1091"/>
                    <a:pt x="1066" y="1046"/>
                    <a:pt x="1095" y="996"/>
                  </a:cubicBezTo>
                  <a:close/>
                  <a:moveTo>
                    <a:pt x="1061" y="906"/>
                  </a:moveTo>
                  <a:cubicBezTo>
                    <a:pt x="1090" y="883"/>
                    <a:pt x="1116" y="857"/>
                    <a:pt x="1139" y="828"/>
                  </a:cubicBezTo>
                  <a:cubicBezTo>
                    <a:pt x="1132" y="869"/>
                    <a:pt x="1119" y="908"/>
                    <a:pt x="1103" y="946"/>
                  </a:cubicBezTo>
                  <a:cubicBezTo>
                    <a:pt x="1090" y="931"/>
                    <a:pt x="1076" y="918"/>
                    <a:pt x="1061" y="906"/>
                  </a:cubicBezTo>
                  <a:close/>
                  <a:moveTo>
                    <a:pt x="1038" y="890"/>
                  </a:moveTo>
                  <a:cubicBezTo>
                    <a:pt x="980" y="850"/>
                    <a:pt x="908" y="829"/>
                    <a:pt x="832" y="832"/>
                  </a:cubicBezTo>
                  <a:cubicBezTo>
                    <a:pt x="838" y="683"/>
                    <a:pt x="957" y="563"/>
                    <a:pt x="1107" y="543"/>
                  </a:cubicBezTo>
                  <a:cubicBezTo>
                    <a:pt x="1123" y="582"/>
                    <a:pt x="1134" y="623"/>
                    <a:pt x="1140" y="665"/>
                  </a:cubicBezTo>
                  <a:cubicBezTo>
                    <a:pt x="1147" y="706"/>
                    <a:pt x="1148" y="745"/>
                    <a:pt x="1145" y="784"/>
                  </a:cubicBezTo>
                  <a:cubicBezTo>
                    <a:pt x="1116" y="825"/>
                    <a:pt x="1080" y="861"/>
                    <a:pt x="1038" y="890"/>
                  </a:cubicBezTo>
                  <a:close/>
                  <a:moveTo>
                    <a:pt x="1141" y="540"/>
                  </a:moveTo>
                  <a:cubicBezTo>
                    <a:pt x="1142" y="540"/>
                    <a:pt x="1143" y="540"/>
                    <a:pt x="1143" y="540"/>
                  </a:cubicBezTo>
                  <a:cubicBezTo>
                    <a:pt x="1170" y="541"/>
                    <a:pt x="1196" y="545"/>
                    <a:pt x="1221" y="551"/>
                  </a:cubicBezTo>
                  <a:cubicBezTo>
                    <a:pt x="1219" y="622"/>
                    <a:pt x="1200" y="687"/>
                    <a:pt x="1169" y="744"/>
                  </a:cubicBezTo>
                  <a:cubicBezTo>
                    <a:pt x="1173" y="675"/>
                    <a:pt x="1163" y="605"/>
                    <a:pt x="1141" y="540"/>
                  </a:cubicBezTo>
                  <a:close/>
                  <a:moveTo>
                    <a:pt x="604" y="197"/>
                  </a:moveTo>
                  <a:cubicBezTo>
                    <a:pt x="822" y="201"/>
                    <a:pt x="1010" y="328"/>
                    <a:pt x="1096" y="518"/>
                  </a:cubicBezTo>
                  <a:cubicBezTo>
                    <a:pt x="952" y="550"/>
                    <a:pt x="839" y="667"/>
                    <a:pt x="810" y="816"/>
                  </a:cubicBezTo>
                  <a:cubicBezTo>
                    <a:pt x="809" y="822"/>
                    <a:pt x="808" y="828"/>
                    <a:pt x="808" y="834"/>
                  </a:cubicBezTo>
                  <a:cubicBezTo>
                    <a:pt x="804" y="834"/>
                    <a:pt x="801" y="835"/>
                    <a:pt x="798" y="835"/>
                  </a:cubicBezTo>
                  <a:cubicBezTo>
                    <a:pt x="724" y="845"/>
                    <a:pt x="659" y="880"/>
                    <a:pt x="608" y="931"/>
                  </a:cubicBezTo>
                  <a:cubicBezTo>
                    <a:pt x="455" y="860"/>
                    <a:pt x="350" y="701"/>
                    <a:pt x="347" y="528"/>
                  </a:cubicBezTo>
                  <a:cubicBezTo>
                    <a:pt x="344" y="398"/>
                    <a:pt x="403" y="286"/>
                    <a:pt x="494" y="211"/>
                  </a:cubicBezTo>
                  <a:cubicBezTo>
                    <a:pt x="529" y="203"/>
                    <a:pt x="566" y="198"/>
                    <a:pt x="604" y="197"/>
                  </a:cubicBezTo>
                  <a:close/>
                  <a:moveTo>
                    <a:pt x="520" y="1186"/>
                  </a:moveTo>
                  <a:cubicBezTo>
                    <a:pt x="513" y="1098"/>
                    <a:pt x="544" y="1021"/>
                    <a:pt x="598" y="965"/>
                  </a:cubicBezTo>
                  <a:cubicBezTo>
                    <a:pt x="664" y="994"/>
                    <a:pt x="738" y="1008"/>
                    <a:pt x="814" y="1003"/>
                  </a:cubicBezTo>
                  <a:cubicBezTo>
                    <a:pt x="820" y="1003"/>
                    <a:pt x="825" y="1002"/>
                    <a:pt x="831" y="1002"/>
                  </a:cubicBezTo>
                  <a:cubicBezTo>
                    <a:pt x="856" y="1058"/>
                    <a:pt x="896" y="1106"/>
                    <a:pt x="946" y="1142"/>
                  </a:cubicBezTo>
                  <a:cubicBezTo>
                    <a:pt x="857" y="1211"/>
                    <a:pt x="746" y="1252"/>
                    <a:pt x="626" y="1254"/>
                  </a:cubicBezTo>
                  <a:cubicBezTo>
                    <a:pt x="593" y="1254"/>
                    <a:pt x="562" y="1252"/>
                    <a:pt x="531" y="1246"/>
                  </a:cubicBezTo>
                  <a:cubicBezTo>
                    <a:pt x="525" y="1227"/>
                    <a:pt x="522" y="1207"/>
                    <a:pt x="520" y="1186"/>
                  </a:cubicBezTo>
                  <a:close/>
                  <a:moveTo>
                    <a:pt x="1190" y="1169"/>
                  </a:moveTo>
                  <a:cubicBezTo>
                    <a:pt x="1190" y="1169"/>
                    <a:pt x="1190" y="1168"/>
                    <a:pt x="1190" y="1168"/>
                  </a:cubicBezTo>
                  <a:cubicBezTo>
                    <a:pt x="1188" y="1088"/>
                    <a:pt x="1160" y="1016"/>
                    <a:pt x="1114" y="960"/>
                  </a:cubicBezTo>
                  <a:cubicBezTo>
                    <a:pt x="1140" y="905"/>
                    <a:pt x="1157" y="848"/>
                    <a:pt x="1165" y="792"/>
                  </a:cubicBezTo>
                  <a:cubicBezTo>
                    <a:pt x="1210" y="722"/>
                    <a:pt x="1239" y="642"/>
                    <a:pt x="1246" y="558"/>
                  </a:cubicBezTo>
                  <a:cubicBezTo>
                    <a:pt x="1355" y="594"/>
                    <a:pt x="1439" y="683"/>
                    <a:pt x="1468" y="801"/>
                  </a:cubicBezTo>
                  <a:cubicBezTo>
                    <a:pt x="1515" y="991"/>
                    <a:pt x="1374" y="1159"/>
                    <a:pt x="1189" y="1177"/>
                  </a:cubicBezTo>
                  <a:cubicBezTo>
                    <a:pt x="1190" y="1175"/>
                    <a:pt x="1190" y="1173"/>
                    <a:pt x="1190" y="1171"/>
                  </a:cubicBezTo>
                  <a:cubicBezTo>
                    <a:pt x="1190" y="1170"/>
                    <a:pt x="1190" y="1169"/>
                    <a:pt x="1190" y="1169"/>
                  </a:cubicBezTo>
                  <a:close/>
                  <a:moveTo>
                    <a:pt x="1251" y="281"/>
                  </a:moveTo>
                  <a:cubicBezTo>
                    <a:pt x="1378" y="395"/>
                    <a:pt x="1456" y="553"/>
                    <a:pt x="1479" y="720"/>
                  </a:cubicBezTo>
                  <a:cubicBezTo>
                    <a:pt x="1438" y="624"/>
                    <a:pt x="1351" y="549"/>
                    <a:pt x="1247" y="521"/>
                  </a:cubicBezTo>
                  <a:cubicBezTo>
                    <a:pt x="1242" y="370"/>
                    <a:pt x="1168" y="239"/>
                    <a:pt x="1056" y="157"/>
                  </a:cubicBezTo>
                  <a:cubicBezTo>
                    <a:pt x="1126" y="188"/>
                    <a:pt x="1192" y="230"/>
                    <a:pt x="1251" y="281"/>
                  </a:cubicBezTo>
                  <a:close/>
                  <a:moveTo>
                    <a:pt x="392" y="198"/>
                  </a:moveTo>
                  <a:cubicBezTo>
                    <a:pt x="454" y="159"/>
                    <a:pt x="520" y="132"/>
                    <a:pt x="588" y="115"/>
                  </a:cubicBezTo>
                  <a:cubicBezTo>
                    <a:pt x="550" y="134"/>
                    <a:pt x="516" y="158"/>
                    <a:pt x="484" y="186"/>
                  </a:cubicBezTo>
                  <a:cubicBezTo>
                    <a:pt x="394" y="211"/>
                    <a:pt x="313" y="258"/>
                    <a:pt x="245" y="320"/>
                  </a:cubicBezTo>
                  <a:cubicBezTo>
                    <a:pt x="288" y="274"/>
                    <a:pt x="337" y="232"/>
                    <a:pt x="392" y="198"/>
                  </a:cubicBezTo>
                  <a:close/>
                  <a:moveTo>
                    <a:pt x="124" y="1083"/>
                  </a:moveTo>
                  <a:cubicBezTo>
                    <a:pt x="81" y="991"/>
                    <a:pt x="61" y="894"/>
                    <a:pt x="61" y="798"/>
                  </a:cubicBezTo>
                  <a:cubicBezTo>
                    <a:pt x="86" y="1014"/>
                    <a:pt x="242" y="1210"/>
                    <a:pt x="459" y="1266"/>
                  </a:cubicBezTo>
                  <a:cubicBezTo>
                    <a:pt x="473" y="1269"/>
                    <a:pt x="487" y="1272"/>
                    <a:pt x="501" y="1275"/>
                  </a:cubicBezTo>
                  <a:cubicBezTo>
                    <a:pt x="526" y="1380"/>
                    <a:pt x="604" y="1463"/>
                    <a:pt x="701" y="1504"/>
                  </a:cubicBezTo>
                  <a:cubicBezTo>
                    <a:pt x="454" y="1475"/>
                    <a:pt x="232" y="1313"/>
                    <a:pt x="124" y="1083"/>
                  </a:cubicBezTo>
                  <a:close/>
                  <a:moveTo>
                    <a:pt x="1051" y="1453"/>
                  </a:moveTo>
                  <a:cubicBezTo>
                    <a:pt x="1124" y="1393"/>
                    <a:pt x="1174" y="1303"/>
                    <a:pt x="1187" y="1208"/>
                  </a:cubicBezTo>
                  <a:cubicBezTo>
                    <a:pt x="1297" y="1195"/>
                    <a:pt x="1393" y="1123"/>
                    <a:pt x="1450" y="1028"/>
                  </a:cubicBezTo>
                  <a:cubicBezTo>
                    <a:pt x="1386" y="1221"/>
                    <a:pt x="1240" y="1375"/>
                    <a:pt x="1051" y="14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8BD25D6-E38C-4EAE-9D49-9C331716FF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7776" y="4506913"/>
              <a:ext cx="65088" cy="79375"/>
            </a:xfrm>
            <a:custGeom>
              <a:avLst/>
              <a:gdLst>
                <a:gd name="T0" fmla="*/ 114 w 208"/>
                <a:gd name="T1" fmla="*/ 0 h 256"/>
                <a:gd name="T2" fmla="*/ 29 w 208"/>
                <a:gd name="T3" fmla="*/ 13 h 256"/>
                <a:gd name="T4" fmla="*/ 25 w 208"/>
                <a:gd name="T5" fmla="*/ 40 h 256"/>
                <a:gd name="T6" fmla="*/ 114 w 208"/>
                <a:gd name="T7" fmla="*/ 19 h 256"/>
                <a:gd name="T8" fmla="*/ 178 w 208"/>
                <a:gd name="T9" fmla="*/ 59 h 256"/>
                <a:gd name="T10" fmla="*/ 122 w 208"/>
                <a:gd name="T11" fmla="*/ 105 h 256"/>
                <a:gd name="T12" fmla="*/ 0 w 208"/>
                <a:gd name="T13" fmla="*/ 190 h 256"/>
                <a:gd name="T14" fmla="*/ 80 w 208"/>
                <a:gd name="T15" fmla="*/ 255 h 256"/>
                <a:gd name="T16" fmla="*/ 106 w 208"/>
                <a:gd name="T17" fmla="*/ 255 h 256"/>
                <a:gd name="T18" fmla="*/ 143 w 208"/>
                <a:gd name="T19" fmla="*/ 249 h 256"/>
                <a:gd name="T20" fmla="*/ 178 w 208"/>
                <a:gd name="T21" fmla="*/ 232 h 256"/>
                <a:gd name="T22" fmla="*/ 178 w 208"/>
                <a:gd name="T23" fmla="*/ 250 h 256"/>
                <a:gd name="T24" fmla="*/ 208 w 208"/>
                <a:gd name="T25" fmla="*/ 250 h 256"/>
                <a:gd name="T26" fmla="*/ 208 w 208"/>
                <a:gd name="T27" fmla="*/ 62 h 256"/>
                <a:gd name="T28" fmla="*/ 114 w 208"/>
                <a:gd name="T29" fmla="*/ 0 h 256"/>
                <a:gd name="T30" fmla="*/ 148 w 208"/>
                <a:gd name="T31" fmla="*/ 226 h 256"/>
                <a:gd name="T32" fmla="*/ 137 w 208"/>
                <a:gd name="T33" fmla="*/ 229 h 256"/>
                <a:gd name="T34" fmla="*/ 133 w 208"/>
                <a:gd name="T35" fmla="*/ 231 h 256"/>
                <a:gd name="T36" fmla="*/ 122 w 208"/>
                <a:gd name="T37" fmla="*/ 233 h 256"/>
                <a:gd name="T38" fmla="*/ 119 w 208"/>
                <a:gd name="T39" fmla="*/ 234 h 256"/>
                <a:gd name="T40" fmla="*/ 109 w 208"/>
                <a:gd name="T41" fmla="*/ 235 h 256"/>
                <a:gd name="T42" fmla="*/ 105 w 208"/>
                <a:gd name="T43" fmla="*/ 235 h 256"/>
                <a:gd name="T44" fmla="*/ 93 w 208"/>
                <a:gd name="T45" fmla="*/ 236 h 256"/>
                <a:gd name="T46" fmla="*/ 30 w 208"/>
                <a:gd name="T47" fmla="*/ 192 h 256"/>
                <a:gd name="T48" fmla="*/ 177 w 208"/>
                <a:gd name="T49" fmla="*/ 100 h 256"/>
                <a:gd name="T50" fmla="*/ 178 w 208"/>
                <a:gd name="T51" fmla="*/ 100 h 256"/>
                <a:gd name="T52" fmla="*/ 178 w 208"/>
                <a:gd name="T53" fmla="*/ 208 h 256"/>
                <a:gd name="T54" fmla="*/ 148 w 208"/>
                <a:gd name="T55" fmla="*/ 22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256">
                  <a:moveTo>
                    <a:pt x="114" y="0"/>
                  </a:moveTo>
                  <a:cubicBezTo>
                    <a:pt x="85" y="0"/>
                    <a:pt x="57" y="5"/>
                    <a:pt x="29" y="1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4" y="25"/>
                    <a:pt x="84" y="19"/>
                    <a:pt x="114" y="19"/>
                  </a:cubicBezTo>
                  <a:cubicBezTo>
                    <a:pt x="139" y="19"/>
                    <a:pt x="178" y="25"/>
                    <a:pt x="178" y="59"/>
                  </a:cubicBezTo>
                  <a:cubicBezTo>
                    <a:pt x="178" y="89"/>
                    <a:pt x="146" y="99"/>
                    <a:pt x="122" y="105"/>
                  </a:cubicBezTo>
                  <a:cubicBezTo>
                    <a:pt x="71" y="118"/>
                    <a:pt x="0" y="131"/>
                    <a:pt x="0" y="190"/>
                  </a:cubicBezTo>
                  <a:cubicBezTo>
                    <a:pt x="0" y="220"/>
                    <a:pt x="23" y="255"/>
                    <a:pt x="80" y="255"/>
                  </a:cubicBezTo>
                  <a:cubicBezTo>
                    <a:pt x="88" y="255"/>
                    <a:pt x="96" y="256"/>
                    <a:pt x="106" y="255"/>
                  </a:cubicBezTo>
                  <a:cubicBezTo>
                    <a:pt x="120" y="254"/>
                    <a:pt x="136" y="251"/>
                    <a:pt x="143" y="249"/>
                  </a:cubicBezTo>
                  <a:cubicBezTo>
                    <a:pt x="163" y="244"/>
                    <a:pt x="175" y="235"/>
                    <a:pt x="178" y="232"/>
                  </a:cubicBezTo>
                  <a:cubicBezTo>
                    <a:pt x="178" y="250"/>
                    <a:pt x="178" y="250"/>
                    <a:pt x="178" y="250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8" y="17"/>
                    <a:pt x="171" y="0"/>
                    <a:pt x="114" y="0"/>
                  </a:cubicBezTo>
                  <a:close/>
                  <a:moveTo>
                    <a:pt x="148" y="226"/>
                  </a:moveTo>
                  <a:cubicBezTo>
                    <a:pt x="144" y="227"/>
                    <a:pt x="141" y="228"/>
                    <a:pt x="137" y="229"/>
                  </a:cubicBezTo>
                  <a:cubicBezTo>
                    <a:pt x="135" y="230"/>
                    <a:pt x="134" y="230"/>
                    <a:pt x="133" y="231"/>
                  </a:cubicBezTo>
                  <a:cubicBezTo>
                    <a:pt x="129" y="231"/>
                    <a:pt x="126" y="232"/>
                    <a:pt x="122" y="233"/>
                  </a:cubicBezTo>
                  <a:cubicBezTo>
                    <a:pt x="121" y="233"/>
                    <a:pt x="120" y="233"/>
                    <a:pt x="119" y="234"/>
                  </a:cubicBezTo>
                  <a:cubicBezTo>
                    <a:pt x="116" y="234"/>
                    <a:pt x="112" y="235"/>
                    <a:pt x="109" y="235"/>
                  </a:cubicBezTo>
                  <a:cubicBezTo>
                    <a:pt x="107" y="235"/>
                    <a:pt x="106" y="235"/>
                    <a:pt x="105" y="235"/>
                  </a:cubicBezTo>
                  <a:cubicBezTo>
                    <a:pt x="101" y="236"/>
                    <a:pt x="97" y="236"/>
                    <a:pt x="93" y="236"/>
                  </a:cubicBezTo>
                  <a:cubicBezTo>
                    <a:pt x="46" y="236"/>
                    <a:pt x="30" y="211"/>
                    <a:pt x="30" y="192"/>
                  </a:cubicBezTo>
                  <a:cubicBezTo>
                    <a:pt x="30" y="125"/>
                    <a:pt x="147" y="137"/>
                    <a:pt x="177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78" y="208"/>
                    <a:pt x="165" y="220"/>
                    <a:pt x="148" y="2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DBC7F8C7-3979-4C94-B9D8-27B0894E1A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479925"/>
              <a:ext cx="57150" cy="106363"/>
            </a:xfrm>
            <a:custGeom>
              <a:avLst/>
              <a:gdLst>
                <a:gd name="T0" fmla="*/ 0 w 185"/>
                <a:gd name="T1" fmla="*/ 295 h 340"/>
                <a:gd name="T2" fmla="*/ 87 w 185"/>
                <a:gd name="T3" fmla="*/ 317 h 340"/>
                <a:gd name="T4" fmla="*/ 153 w 185"/>
                <a:gd name="T5" fmla="*/ 262 h 340"/>
                <a:gd name="T6" fmla="*/ 73 w 185"/>
                <a:gd name="T7" fmla="*/ 171 h 340"/>
                <a:gd name="T8" fmla="*/ 1 w 185"/>
                <a:gd name="T9" fmla="*/ 75 h 340"/>
                <a:gd name="T10" fmla="*/ 99 w 185"/>
                <a:gd name="T11" fmla="*/ 0 h 340"/>
                <a:gd name="T12" fmla="*/ 161 w 185"/>
                <a:gd name="T13" fmla="*/ 7 h 340"/>
                <a:gd name="T14" fmla="*/ 165 w 185"/>
                <a:gd name="T15" fmla="*/ 36 h 340"/>
                <a:gd name="T16" fmla="*/ 98 w 185"/>
                <a:gd name="T17" fmla="*/ 23 h 340"/>
                <a:gd name="T18" fmla="*/ 33 w 185"/>
                <a:gd name="T19" fmla="*/ 76 h 340"/>
                <a:gd name="T20" fmla="*/ 112 w 185"/>
                <a:gd name="T21" fmla="*/ 166 h 340"/>
                <a:gd name="T22" fmla="*/ 185 w 185"/>
                <a:gd name="T23" fmla="*/ 261 h 340"/>
                <a:gd name="T24" fmla="*/ 86 w 185"/>
                <a:gd name="T25" fmla="*/ 340 h 340"/>
                <a:gd name="T26" fmla="*/ 2 w 185"/>
                <a:gd name="T27" fmla="*/ 326 h 340"/>
                <a:gd name="T28" fmla="*/ 0 w 185"/>
                <a:gd name="T29" fmla="*/ 29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340">
                  <a:moveTo>
                    <a:pt x="0" y="295"/>
                  </a:moveTo>
                  <a:cubicBezTo>
                    <a:pt x="27" y="308"/>
                    <a:pt x="56" y="317"/>
                    <a:pt x="87" y="317"/>
                  </a:cubicBezTo>
                  <a:cubicBezTo>
                    <a:pt x="120" y="317"/>
                    <a:pt x="153" y="303"/>
                    <a:pt x="153" y="262"/>
                  </a:cubicBezTo>
                  <a:cubicBezTo>
                    <a:pt x="153" y="229"/>
                    <a:pt x="106" y="197"/>
                    <a:pt x="73" y="171"/>
                  </a:cubicBezTo>
                  <a:cubicBezTo>
                    <a:pt x="42" y="145"/>
                    <a:pt x="1" y="119"/>
                    <a:pt x="1" y="75"/>
                  </a:cubicBezTo>
                  <a:cubicBezTo>
                    <a:pt x="1" y="17"/>
                    <a:pt x="52" y="0"/>
                    <a:pt x="99" y="0"/>
                  </a:cubicBezTo>
                  <a:cubicBezTo>
                    <a:pt x="120" y="0"/>
                    <a:pt x="141" y="3"/>
                    <a:pt x="161" y="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43" y="29"/>
                    <a:pt x="122" y="23"/>
                    <a:pt x="98" y="23"/>
                  </a:cubicBezTo>
                  <a:cubicBezTo>
                    <a:pt x="66" y="23"/>
                    <a:pt x="33" y="38"/>
                    <a:pt x="33" y="76"/>
                  </a:cubicBezTo>
                  <a:cubicBezTo>
                    <a:pt x="33" y="107"/>
                    <a:pt x="71" y="133"/>
                    <a:pt x="112" y="166"/>
                  </a:cubicBezTo>
                  <a:cubicBezTo>
                    <a:pt x="143" y="190"/>
                    <a:pt x="185" y="218"/>
                    <a:pt x="185" y="261"/>
                  </a:cubicBezTo>
                  <a:cubicBezTo>
                    <a:pt x="185" y="321"/>
                    <a:pt x="138" y="340"/>
                    <a:pt x="86" y="340"/>
                  </a:cubicBezTo>
                  <a:cubicBezTo>
                    <a:pt x="56" y="340"/>
                    <a:pt x="31" y="334"/>
                    <a:pt x="2" y="326"/>
                  </a:cubicBezTo>
                  <a:lnTo>
                    <a:pt x="0" y="2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559A395-8B16-4975-A326-C5BEA37E25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888" y="4508500"/>
              <a:ext cx="73025" cy="76200"/>
            </a:xfrm>
            <a:custGeom>
              <a:avLst/>
              <a:gdLst>
                <a:gd name="T0" fmla="*/ 0 w 46"/>
                <a:gd name="T1" fmla="*/ 0 h 48"/>
                <a:gd name="T2" fmla="*/ 6 w 46"/>
                <a:gd name="T3" fmla="*/ 0 h 48"/>
                <a:gd name="T4" fmla="*/ 23 w 46"/>
                <a:gd name="T5" fmla="*/ 43 h 48"/>
                <a:gd name="T6" fmla="*/ 23 w 46"/>
                <a:gd name="T7" fmla="*/ 43 h 48"/>
                <a:gd name="T8" fmla="*/ 39 w 46"/>
                <a:gd name="T9" fmla="*/ 0 h 48"/>
                <a:gd name="T10" fmla="*/ 46 w 46"/>
                <a:gd name="T11" fmla="*/ 0 h 48"/>
                <a:gd name="T12" fmla="*/ 26 w 46"/>
                <a:gd name="T13" fmla="*/ 48 h 48"/>
                <a:gd name="T14" fmla="*/ 19 w 46"/>
                <a:gd name="T15" fmla="*/ 48 h 48"/>
                <a:gd name="T16" fmla="*/ 0 w 4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8">
                  <a:moveTo>
                    <a:pt x="0" y="0"/>
                  </a:moveTo>
                  <a:lnTo>
                    <a:pt x="6" y="0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26" y="48"/>
                  </a:lnTo>
                  <a:lnTo>
                    <a:pt x="1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81B8CA0D-EA1C-4275-B7E6-7705E8DAE4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6" y="4506913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4 h 255"/>
                <a:gd name="T16" fmla="*/ 203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3" y="234"/>
                    <a:pt x="121" y="234"/>
                  </a:cubicBezTo>
                  <a:cubicBezTo>
                    <a:pt x="170" y="234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7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031137F-917B-4767-B702-BFDA242CA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8226" y="4506913"/>
              <a:ext cx="69850" cy="77788"/>
            </a:xfrm>
            <a:custGeom>
              <a:avLst/>
              <a:gdLst>
                <a:gd name="T0" fmla="*/ 30 w 224"/>
                <a:gd name="T1" fmla="*/ 57 h 250"/>
                <a:gd name="T2" fmla="*/ 31 w 224"/>
                <a:gd name="T3" fmla="*/ 58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6 h 250"/>
                <a:gd name="T24" fmla="*/ 30 w 224"/>
                <a:gd name="T25" fmla="*/ 6 h 250"/>
                <a:gd name="T26" fmla="*/ 30 w 224"/>
                <a:gd name="T27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7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30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47668C6-7679-4FB2-A986-7451C4BED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3951" y="4506913"/>
              <a:ext cx="46038" cy="79375"/>
            </a:xfrm>
            <a:custGeom>
              <a:avLst/>
              <a:gdLst>
                <a:gd name="T0" fmla="*/ 0 w 148"/>
                <a:gd name="T1" fmla="*/ 218 h 255"/>
                <a:gd name="T2" fmla="*/ 65 w 148"/>
                <a:gd name="T3" fmla="*/ 234 h 255"/>
                <a:gd name="T4" fmla="*/ 118 w 148"/>
                <a:gd name="T5" fmla="*/ 195 h 255"/>
                <a:gd name="T6" fmla="*/ 6 w 148"/>
                <a:gd name="T7" fmla="*/ 57 h 255"/>
                <a:gd name="T8" fmla="*/ 83 w 148"/>
                <a:gd name="T9" fmla="*/ 0 h 255"/>
                <a:gd name="T10" fmla="*/ 138 w 148"/>
                <a:gd name="T11" fmla="*/ 7 h 255"/>
                <a:gd name="T12" fmla="*/ 142 w 148"/>
                <a:gd name="T13" fmla="*/ 33 h 255"/>
                <a:gd name="T14" fmla="*/ 87 w 148"/>
                <a:gd name="T15" fmla="*/ 22 h 255"/>
                <a:gd name="T16" fmla="*/ 36 w 148"/>
                <a:gd name="T17" fmla="*/ 57 h 255"/>
                <a:gd name="T18" fmla="*/ 148 w 148"/>
                <a:gd name="T19" fmla="*/ 196 h 255"/>
                <a:gd name="T20" fmla="*/ 70 w 148"/>
                <a:gd name="T21" fmla="*/ 255 h 255"/>
                <a:gd name="T22" fmla="*/ 5 w 148"/>
                <a:gd name="T23" fmla="*/ 245 h 255"/>
                <a:gd name="T24" fmla="*/ 0 w 148"/>
                <a:gd name="T25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55">
                  <a:moveTo>
                    <a:pt x="0" y="218"/>
                  </a:moveTo>
                  <a:cubicBezTo>
                    <a:pt x="19" y="227"/>
                    <a:pt x="43" y="234"/>
                    <a:pt x="65" y="234"/>
                  </a:cubicBezTo>
                  <a:cubicBezTo>
                    <a:pt x="90" y="234"/>
                    <a:pt x="118" y="224"/>
                    <a:pt x="118" y="195"/>
                  </a:cubicBezTo>
                  <a:cubicBezTo>
                    <a:pt x="118" y="147"/>
                    <a:pt x="6" y="116"/>
                    <a:pt x="6" y="57"/>
                  </a:cubicBezTo>
                  <a:cubicBezTo>
                    <a:pt x="6" y="33"/>
                    <a:pt x="18" y="0"/>
                    <a:pt x="83" y="0"/>
                  </a:cubicBezTo>
                  <a:cubicBezTo>
                    <a:pt x="102" y="0"/>
                    <a:pt x="119" y="3"/>
                    <a:pt x="138" y="7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23" y="25"/>
                    <a:pt x="105" y="22"/>
                    <a:pt x="87" y="22"/>
                  </a:cubicBezTo>
                  <a:cubicBezTo>
                    <a:pt x="64" y="22"/>
                    <a:pt x="36" y="30"/>
                    <a:pt x="36" y="57"/>
                  </a:cubicBezTo>
                  <a:cubicBezTo>
                    <a:pt x="36" y="102"/>
                    <a:pt x="148" y="134"/>
                    <a:pt x="148" y="196"/>
                  </a:cubicBezTo>
                  <a:cubicBezTo>
                    <a:pt x="148" y="238"/>
                    <a:pt x="111" y="255"/>
                    <a:pt x="70" y="255"/>
                  </a:cubicBezTo>
                  <a:cubicBezTo>
                    <a:pt x="47" y="255"/>
                    <a:pt x="24" y="251"/>
                    <a:pt x="5" y="245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4C10C89-884D-4353-A887-EFA75447E8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7451" y="4481513"/>
              <a:ext cx="58738" cy="103188"/>
            </a:xfrm>
            <a:custGeom>
              <a:avLst/>
              <a:gdLst>
                <a:gd name="T0" fmla="*/ 6 w 37"/>
                <a:gd name="T1" fmla="*/ 65 h 65"/>
                <a:gd name="T2" fmla="*/ 0 w 37"/>
                <a:gd name="T3" fmla="*/ 65 h 65"/>
                <a:gd name="T4" fmla="*/ 0 w 37"/>
                <a:gd name="T5" fmla="*/ 0 h 65"/>
                <a:gd name="T6" fmla="*/ 6 w 37"/>
                <a:gd name="T7" fmla="*/ 0 h 65"/>
                <a:gd name="T8" fmla="*/ 6 w 37"/>
                <a:gd name="T9" fmla="*/ 65 h 65"/>
                <a:gd name="T10" fmla="*/ 26 w 37"/>
                <a:gd name="T11" fmla="*/ 17 h 65"/>
                <a:gd name="T12" fmla="*/ 33 w 37"/>
                <a:gd name="T13" fmla="*/ 17 h 65"/>
                <a:gd name="T14" fmla="*/ 12 w 37"/>
                <a:gd name="T15" fmla="*/ 38 h 65"/>
                <a:gd name="T16" fmla="*/ 37 w 37"/>
                <a:gd name="T17" fmla="*/ 65 h 65"/>
                <a:gd name="T18" fmla="*/ 30 w 37"/>
                <a:gd name="T19" fmla="*/ 65 h 65"/>
                <a:gd name="T20" fmla="*/ 6 w 37"/>
                <a:gd name="T21" fmla="*/ 38 h 65"/>
                <a:gd name="T22" fmla="*/ 26 w 37"/>
                <a:gd name="T2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5">
                  <a:moveTo>
                    <a:pt x="6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5"/>
                  </a:lnTo>
                  <a:close/>
                  <a:moveTo>
                    <a:pt x="26" y="17"/>
                  </a:moveTo>
                  <a:lnTo>
                    <a:pt x="33" y="17"/>
                  </a:lnTo>
                  <a:lnTo>
                    <a:pt x="12" y="38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6" y="38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D656543F-A6CF-4488-BE3C-F18CDDF3BF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388" y="4632325"/>
              <a:ext cx="84138" cy="101600"/>
            </a:xfrm>
            <a:custGeom>
              <a:avLst/>
              <a:gdLst>
                <a:gd name="T0" fmla="*/ 0 w 269"/>
                <a:gd name="T1" fmla="*/ 0 h 330"/>
                <a:gd name="T2" fmla="*/ 172 w 269"/>
                <a:gd name="T3" fmla="*/ 0 h 330"/>
                <a:gd name="T4" fmla="*/ 257 w 269"/>
                <a:gd name="T5" fmla="*/ 78 h 330"/>
                <a:gd name="T6" fmla="*/ 198 w 269"/>
                <a:gd name="T7" fmla="*/ 159 h 330"/>
                <a:gd name="T8" fmla="*/ 198 w 269"/>
                <a:gd name="T9" fmla="*/ 160 h 330"/>
                <a:gd name="T10" fmla="*/ 269 w 269"/>
                <a:gd name="T11" fmla="*/ 248 h 330"/>
                <a:gd name="T12" fmla="*/ 162 w 269"/>
                <a:gd name="T13" fmla="*/ 330 h 330"/>
                <a:gd name="T14" fmla="*/ 0 w 269"/>
                <a:gd name="T15" fmla="*/ 330 h 330"/>
                <a:gd name="T16" fmla="*/ 0 w 269"/>
                <a:gd name="T17" fmla="*/ 0 h 330"/>
                <a:gd name="T18" fmla="*/ 70 w 269"/>
                <a:gd name="T19" fmla="*/ 135 h 330"/>
                <a:gd name="T20" fmla="*/ 136 w 269"/>
                <a:gd name="T21" fmla="*/ 135 h 330"/>
                <a:gd name="T22" fmla="*/ 187 w 269"/>
                <a:gd name="T23" fmla="*/ 87 h 330"/>
                <a:gd name="T24" fmla="*/ 137 w 269"/>
                <a:gd name="T25" fmla="*/ 48 h 330"/>
                <a:gd name="T26" fmla="*/ 70 w 269"/>
                <a:gd name="T27" fmla="*/ 48 h 330"/>
                <a:gd name="T28" fmla="*/ 70 w 269"/>
                <a:gd name="T29" fmla="*/ 135 h 330"/>
                <a:gd name="T30" fmla="*/ 70 w 269"/>
                <a:gd name="T31" fmla="*/ 281 h 330"/>
                <a:gd name="T32" fmla="*/ 141 w 269"/>
                <a:gd name="T33" fmla="*/ 281 h 330"/>
                <a:gd name="T34" fmla="*/ 198 w 269"/>
                <a:gd name="T35" fmla="*/ 230 h 330"/>
                <a:gd name="T36" fmla="*/ 150 w 269"/>
                <a:gd name="T37" fmla="*/ 184 h 330"/>
                <a:gd name="T38" fmla="*/ 70 w 269"/>
                <a:gd name="T39" fmla="*/ 184 h 330"/>
                <a:gd name="T40" fmla="*/ 70 w 269"/>
                <a:gd name="T41" fmla="*/ 2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330">
                  <a:moveTo>
                    <a:pt x="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214" y="0"/>
                    <a:pt x="257" y="23"/>
                    <a:pt x="257" y="78"/>
                  </a:cubicBezTo>
                  <a:cubicBezTo>
                    <a:pt x="257" y="118"/>
                    <a:pt x="237" y="148"/>
                    <a:pt x="198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241" y="166"/>
                    <a:pt x="269" y="195"/>
                    <a:pt x="269" y="248"/>
                  </a:cubicBezTo>
                  <a:cubicBezTo>
                    <a:pt x="269" y="297"/>
                    <a:pt x="225" y="330"/>
                    <a:pt x="162" y="330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0" y="0"/>
                  </a:lnTo>
                  <a:close/>
                  <a:moveTo>
                    <a:pt x="70" y="135"/>
                  </a:moveTo>
                  <a:cubicBezTo>
                    <a:pt x="136" y="135"/>
                    <a:pt x="136" y="135"/>
                    <a:pt x="136" y="135"/>
                  </a:cubicBezTo>
                  <a:cubicBezTo>
                    <a:pt x="166" y="135"/>
                    <a:pt x="187" y="113"/>
                    <a:pt x="187" y="87"/>
                  </a:cubicBezTo>
                  <a:cubicBezTo>
                    <a:pt x="187" y="58"/>
                    <a:pt x="160" y="48"/>
                    <a:pt x="137" y="48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70" y="135"/>
                  </a:lnTo>
                  <a:close/>
                  <a:moveTo>
                    <a:pt x="70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281"/>
                    <a:pt x="198" y="259"/>
                    <a:pt x="198" y="230"/>
                  </a:cubicBezTo>
                  <a:cubicBezTo>
                    <a:pt x="198" y="196"/>
                    <a:pt x="165" y="184"/>
                    <a:pt x="150" y="184"/>
                  </a:cubicBezTo>
                  <a:cubicBezTo>
                    <a:pt x="70" y="184"/>
                    <a:pt x="70" y="184"/>
                    <a:pt x="70" y="184"/>
                  </a:cubicBezTo>
                  <a:lnTo>
                    <a:pt x="70" y="2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0223F466-CD18-4C33-8D49-63F2C86E1C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8051" y="4656138"/>
              <a:ext cx="74613" cy="79375"/>
            </a:xfrm>
            <a:custGeom>
              <a:avLst/>
              <a:gdLst>
                <a:gd name="T0" fmla="*/ 139 w 238"/>
                <a:gd name="T1" fmla="*/ 0 h 258"/>
                <a:gd name="T2" fmla="*/ 33 w 238"/>
                <a:gd name="T3" fmla="*/ 14 h 258"/>
                <a:gd name="T4" fmla="*/ 28 w 238"/>
                <a:gd name="T5" fmla="*/ 60 h 258"/>
                <a:gd name="T6" fmla="*/ 123 w 238"/>
                <a:gd name="T7" fmla="*/ 40 h 258"/>
                <a:gd name="T8" fmla="*/ 169 w 238"/>
                <a:gd name="T9" fmla="*/ 70 h 258"/>
                <a:gd name="T10" fmla="*/ 0 w 238"/>
                <a:gd name="T11" fmla="*/ 184 h 258"/>
                <a:gd name="T12" fmla="*/ 92 w 238"/>
                <a:gd name="T13" fmla="*/ 258 h 258"/>
                <a:gd name="T14" fmla="*/ 138 w 238"/>
                <a:gd name="T15" fmla="*/ 253 h 258"/>
                <a:gd name="T16" fmla="*/ 172 w 238"/>
                <a:gd name="T17" fmla="*/ 240 h 258"/>
                <a:gd name="T18" fmla="*/ 172 w 238"/>
                <a:gd name="T19" fmla="*/ 252 h 258"/>
                <a:gd name="T20" fmla="*/ 238 w 238"/>
                <a:gd name="T21" fmla="*/ 252 h 258"/>
                <a:gd name="T22" fmla="*/ 238 w 238"/>
                <a:gd name="T23" fmla="*/ 67 h 258"/>
                <a:gd name="T24" fmla="*/ 139 w 238"/>
                <a:gd name="T25" fmla="*/ 0 h 258"/>
                <a:gd name="T26" fmla="*/ 147 w 238"/>
                <a:gd name="T27" fmla="*/ 211 h 258"/>
                <a:gd name="T28" fmla="*/ 147 w 238"/>
                <a:gd name="T29" fmla="*/ 211 h 258"/>
                <a:gd name="T30" fmla="*/ 109 w 238"/>
                <a:gd name="T31" fmla="*/ 218 h 258"/>
                <a:gd name="T32" fmla="*/ 66 w 238"/>
                <a:gd name="T33" fmla="*/ 188 h 258"/>
                <a:gd name="T34" fmla="*/ 172 w 238"/>
                <a:gd name="T35" fmla="*/ 125 h 258"/>
                <a:gd name="T36" fmla="*/ 172 w 238"/>
                <a:gd name="T37" fmla="*/ 198 h 258"/>
                <a:gd name="T38" fmla="*/ 147 w 238"/>
                <a:gd name="T39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" h="258">
                  <a:moveTo>
                    <a:pt x="139" y="0"/>
                  </a:moveTo>
                  <a:cubicBezTo>
                    <a:pt x="103" y="0"/>
                    <a:pt x="68" y="6"/>
                    <a:pt x="33" y="14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58" y="48"/>
                    <a:pt x="90" y="40"/>
                    <a:pt x="123" y="40"/>
                  </a:cubicBezTo>
                  <a:cubicBezTo>
                    <a:pt x="141" y="40"/>
                    <a:pt x="169" y="43"/>
                    <a:pt x="169" y="70"/>
                  </a:cubicBezTo>
                  <a:cubicBezTo>
                    <a:pt x="169" y="118"/>
                    <a:pt x="0" y="89"/>
                    <a:pt x="0" y="184"/>
                  </a:cubicBezTo>
                  <a:cubicBezTo>
                    <a:pt x="0" y="234"/>
                    <a:pt x="37" y="258"/>
                    <a:pt x="92" y="258"/>
                  </a:cubicBezTo>
                  <a:cubicBezTo>
                    <a:pt x="116" y="258"/>
                    <a:pt x="126" y="256"/>
                    <a:pt x="138" y="253"/>
                  </a:cubicBezTo>
                  <a:cubicBezTo>
                    <a:pt x="152" y="249"/>
                    <a:pt x="167" y="243"/>
                    <a:pt x="172" y="240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10"/>
                    <a:pt x="183" y="0"/>
                    <a:pt x="139" y="0"/>
                  </a:cubicBezTo>
                  <a:close/>
                  <a:moveTo>
                    <a:pt x="147" y="211"/>
                  </a:moveTo>
                  <a:cubicBezTo>
                    <a:pt x="147" y="211"/>
                    <a:pt x="147" y="211"/>
                    <a:pt x="147" y="211"/>
                  </a:cubicBezTo>
                  <a:cubicBezTo>
                    <a:pt x="135" y="215"/>
                    <a:pt x="122" y="218"/>
                    <a:pt x="109" y="218"/>
                  </a:cubicBezTo>
                  <a:cubicBezTo>
                    <a:pt x="89" y="218"/>
                    <a:pt x="66" y="212"/>
                    <a:pt x="66" y="188"/>
                  </a:cubicBezTo>
                  <a:cubicBezTo>
                    <a:pt x="66" y="145"/>
                    <a:pt x="148" y="146"/>
                    <a:pt x="172" y="125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66" y="202"/>
                    <a:pt x="156" y="208"/>
                    <a:pt x="147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FD088ED2-1A48-4C3E-80F9-0875E3F7F7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4656138"/>
              <a:ext cx="79375" cy="77788"/>
            </a:xfrm>
            <a:custGeom>
              <a:avLst/>
              <a:gdLst>
                <a:gd name="T0" fmla="*/ 69 w 259"/>
                <a:gd name="T1" fmla="*/ 46 h 252"/>
                <a:gd name="T2" fmla="*/ 70 w 259"/>
                <a:gd name="T3" fmla="*/ 47 h 252"/>
                <a:gd name="T4" fmla="*/ 162 w 259"/>
                <a:gd name="T5" fmla="*/ 0 h 252"/>
                <a:gd name="T6" fmla="*/ 259 w 259"/>
                <a:gd name="T7" fmla="*/ 80 h 252"/>
                <a:gd name="T8" fmla="*/ 259 w 259"/>
                <a:gd name="T9" fmla="*/ 252 h 252"/>
                <a:gd name="T10" fmla="*/ 190 w 259"/>
                <a:gd name="T11" fmla="*/ 252 h 252"/>
                <a:gd name="T12" fmla="*/ 190 w 259"/>
                <a:gd name="T13" fmla="*/ 95 h 252"/>
                <a:gd name="T14" fmla="*/ 140 w 259"/>
                <a:gd name="T15" fmla="*/ 55 h 252"/>
                <a:gd name="T16" fmla="*/ 69 w 259"/>
                <a:gd name="T17" fmla="*/ 157 h 252"/>
                <a:gd name="T18" fmla="*/ 69 w 259"/>
                <a:gd name="T19" fmla="*/ 252 h 252"/>
                <a:gd name="T20" fmla="*/ 0 w 259"/>
                <a:gd name="T21" fmla="*/ 252 h 252"/>
                <a:gd name="T22" fmla="*/ 0 w 259"/>
                <a:gd name="T23" fmla="*/ 6 h 252"/>
                <a:gd name="T24" fmla="*/ 69 w 259"/>
                <a:gd name="T25" fmla="*/ 6 h 252"/>
                <a:gd name="T26" fmla="*/ 69 w 259"/>
                <a:gd name="T27" fmla="*/ 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52">
                  <a:moveTo>
                    <a:pt x="69" y="46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89" y="11"/>
                    <a:pt x="121" y="0"/>
                    <a:pt x="162" y="0"/>
                  </a:cubicBezTo>
                  <a:cubicBezTo>
                    <a:pt x="214" y="0"/>
                    <a:pt x="259" y="19"/>
                    <a:pt x="259" y="80"/>
                  </a:cubicBezTo>
                  <a:cubicBezTo>
                    <a:pt x="259" y="252"/>
                    <a:pt x="259" y="252"/>
                    <a:pt x="259" y="252"/>
                  </a:cubicBezTo>
                  <a:cubicBezTo>
                    <a:pt x="190" y="252"/>
                    <a:pt x="190" y="252"/>
                    <a:pt x="190" y="252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70"/>
                    <a:pt x="166" y="55"/>
                    <a:pt x="140" y="55"/>
                  </a:cubicBezTo>
                  <a:cubicBezTo>
                    <a:pt x="93" y="55"/>
                    <a:pt x="69" y="81"/>
                    <a:pt x="69" y="157"/>
                  </a:cubicBezTo>
                  <a:cubicBezTo>
                    <a:pt x="69" y="252"/>
                    <a:pt x="69" y="252"/>
                    <a:pt x="69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69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70433BEC-B99D-47BA-A393-AA36AF342F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632325"/>
              <a:ext cx="76200" cy="101600"/>
            </a:xfrm>
            <a:custGeom>
              <a:avLst/>
              <a:gdLst>
                <a:gd name="T0" fmla="*/ 0 w 48"/>
                <a:gd name="T1" fmla="*/ 0 h 64"/>
                <a:gd name="T2" fmla="*/ 13 w 48"/>
                <a:gd name="T3" fmla="*/ 0 h 64"/>
                <a:gd name="T4" fmla="*/ 13 w 48"/>
                <a:gd name="T5" fmla="*/ 64 h 64"/>
                <a:gd name="T6" fmla="*/ 0 w 48"/>
                <a:gd name="T7" fmla="*/ 64 h 64"/>
                <a:gd name="T8" fmla="*/ 0 w 48"/>
                <a:gd name="T9" fmla="*/ 0 h 64"/>
                <a:gd name="T10" fmla="*/ 30 w 48"/>
                <a:gd name="T11" fmla="*/ 16 h 64"/>
                <a:gd name="T12" fmla="*/ 45 w 48"/>
                <a:gd name="T13" fmla="*/ 16 h 64"/>
                <a:gd name="T14" fmla="*/ 28 w 48"/>
                <a:gd name="T15" fmla="*/ 37 h 64"/>
                <a:gd name="T16" fmla="*/ 48 w 48"/>
                <a:gd name="T17" fmla="*/ 64 h 64"/>
                <a:gd name="T18" fmla="*/ 33 w 48"/>
                <a:gd name="T19" fmla="*/ 64 h 64"/>
                <a:gd name="T20" fmla="*/ 14 w 48"/>
                <a:gd name="T21" fmla="*/ 37 h 64"/>
                <a:gd name="T22" fmla="*/ 30 w 48"/>
                <a:gd name="T2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4">
                  <a:moveTo>
                    <a:pt x="0" y="0"/>
                  </a:moveTo>
                  <a:lnTo>
                    <a:pt x="13" y="0"/>
                  </a:lnTo>
                  <a:lnTo>
                    <a:pt x="13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30" y="16"/>
                  </a:moveTo>
                  <a:lnTo>
                    <a:pt x="45" y="16"/>
                  </a:lnTo>
                  <a:lnTo>
                    <a:pt x="28" y="37"/>
                  </a:lnTo>
                  <a:lnTo>
                    <a:pt x="48" y="64"/>
                  </a:lnTo>
                  <a:lnTo>
                    <a:pt x="33" y="64"/>
                  </a:lnTo>
                  <a:lnTo>
                    <a:pt x="14" y="3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DF461AA6-9EC5-44D7-A5F6-F3B1EBDE48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926" y="4629150"/>
              <a:ext cx="44450" cy="104775"/>
            </a:xfrm>
            <a:custGeom>
              <a:avLst/>
              <a:gdLst>
                <a:gd name="T0" fmla="*/ 127 w 142"/>
                <a:gd name="T1" fmla="*/ 93 h 338"/>
                <a:gd name="T2" fmla="*/ 127 w 142"/>
                <a:gd name="T3" fmla="*/ 115 h 338"/>
                <a:gd name="T4" fmla="*/ 60 w 142"/>
                <a:gd name="T5" fmla="*/ 115 h 338"/>
                <a:gd name="T6" fmla="*/ 60 w 142"/>
                <a:gd name="T7" fmla="*/ 338 h 338"/>
                <a:gd name="T8" fmla="*/ 30 w 142"/>
                <a:gd name="T9" fmla="*/ 338 h 338"/>
                <a:gd name="T10" fmla="*/ 30 w 142"/>
                <a:gd name="T11" fmla="*/ 115 h 338"/>
                <a:gd name="T12" fmla="*/ 0 w 142"/>
                <a:gd name="T13" fmla="*/ 115 h 338"/>
                <a:gd name="T14" fmla="*/ 0 w 142"/>
                <a:gd name="T15" fmla="*/ 93 h 338"/>
                <a:gd name="T16" fmla="*/ 30 w 142"/>
                <a:gd name="T17" fmla="*/ 93 h 338"/>
                <a:gd name="T18" fmla="*/ 30 w 142"/>
                <a:gd name="T19" fmla="*/ 60 h 338"/>
                <a:gd name="T20" fmla="*/ 97 w 142"/>
                <a:gd name="T21" fmla="*/ 0 h 338"/>
                <a:gd name="T22" fmla="*/ 139 w 142"/>
                <a:gd name="T23" fmla="*/ 5 h 338"/>
                <a:gd name="T24" fmla="*/ 142 w 142"/>
                <a:gd name="T25" fmla="*/ 29 h 338"/>
                <a:gd name="T26" fmla="*/ 100 w 142"/>
                <a:gd name="T27" fmla="*/ 22 h 338"/>
                <a:gd name="T28" fmla="*/ 60 w 142"/>
                <a:gd name="T29" fmla="*/ 56 h 338"/>
                <a:gd name="T30" fmla="*/ 60 w 142"/>
                <a:gd name="T31" fmla="*/ 93 h 338"/>
                <a:gd name="T32" fmla="*/ 127 w 142"/>
                <a:gd name="T33" fmla="*/ 9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338">
                  <a:moveTo>
                    <a:pt x="127" y="93"/>
                  </a:moveTo>
                  <a:cubicBezTo>
                    <a:pt x="127" y="115"/>
                    <a:pt x="127" y="115"/>
                    <a:pt x="127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30" y="338"/>
                    <a:pt x="30" y="338"/>
                    <a:pt x="30" y="338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17"/>
                    <a:pt x="55" y="0"/>
                    <a:pt x="97" y="0"/>
                  </a:cubicBezTo>
                  <a:cubicBezTo>
                    <a:pt x="112" y="0"/>
                    <a:pt x="126" y="2"/>
                    <a:pt x="139" y="5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29" y="25"/>
                    <a:pt x="115" y="22"/>
                    <a:pt x="100" y="22"/>
                  </a:cubicBezTo>
                  <a:cubicBezTo>
                    <a:pt x="69" y="22"/>
                    <a:pt x="60" y="41"/>
                    <a:pt x="60" y="56"/>
                  </a:cubicBezTo>
                  <a:cubicBezTo>
                    <a:pt x="60" y="93"/>
                    <a:pt x="60" y="93"/>
                    <a:pt x="60" y="93"/>
                  </a:cubicBezTo>
                  <a:lnTo>
                    <a:pt x="127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F4DE4B20-B5E4-4F1B-B4BA-A949C81196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6" y="4632325"/>
              <a:ext cx="74613" cy="103188"/>
            </a:xfrm>
            <a:custGeom>
              <a:avLst/>
              <a:gdLst>
                <a:gd name="T0" fmla="*/ 241 w 241"/>
                <a:gd name="T1" fmla="*/ 205 h 332"/>
                <a:gd name="T2" fmla="*/ 121 w 241"/>
                <a:gd name="T3" fmla="*/ 332 h 332"/>
                <a:gd name="T4" fmla="*/ 0 w 241"/>
                <a:gd name="T5" fmla="*/ 205 h 332"/>
                <a:gd name="T6" fmla="*/ 121 w 241"/>
                <a:gd name="T7" fmla="*/ 77 h 332"/>
                <a:gd name="T8" fmla="*/ 241 w 241"/>
                <a:gd name="T9" fmla="*/ 205 h 332"/>
                <a:gd name="T10" fmla="*/ 30 w 241"/>
                <a:gd name="T11" fmla="*/ 205 h 332"/>
                <a:gd name="T12" fmla="*/ 121 w 241"/>
                <a:gd name="T13" fmla="*/ 310 h 332"/>
                <a:gd name="T14" fmla="*/ 212 w 241"/>
                <a:gd name="T15" fmla="*/ 205 h 332"/>
                <a:gd name="T16" fmla="*/ 121 w 241"/>
                <a:gd name="T17" fmla="*/ 99 h 332"/>
                <a:gd name="T18" fmla="*/ 30 w 241"/>
                <a:gd name="T19" fmla="*/ 205 h 332"/>
                <a:gd name="T20" fmla="*/ 72 w 241"/>
                <a:gd name="T21" fmla="*/ 0 h 332"/>
                <a:gd name="T22" fmla="*/ 104 w 241"/>
                <a:gd name="T23" fmla="*/ 0 h 332"/>
                <a:gd name="T24" fmla="*/ 104 w 241"/>
                <a:gd name="T25" fmla="*/ 30 h 332"/>
                <a:gd name="T26" fmla="*/ 72 w 241"/>
                <a:gd name="T27" fmla="*/ 30 h 332"/>
                <a:gd name="T28" fmla="*/ 72 w 241"/>
                <a:gd name="T29" fmla="*/ 0 h 332"/>
                <a:gd name="T30" fmla="*/ 137 w 241"/>
                <a:gd name="T31" fmla="*/ 0 h 332"/>
                <a:gd name="T32" fmla="*/ 170 w 241"/>
                <a:gd name="T33" fmla="*/ 0 h 332"/>
                <a:gd name="T34" fmla="*/ 170 w 241"/>
                <a:gd name="T35" fmla="*/ 30 h 332"/>
                <a:gd name="T36" fmla="*/ 137 w 241"/>
                <a:gd name="T37" fmla="*/ 30 h 332"/>
                <a:gd name="T38" fmla="*/ 137 w 241"/>
                <a:gd name="T3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" h="332">
                  <a:moveTo>
                    <a:pt x="241" y="205"/>
                  </a:moveTo>
                  <a:cubicBezTo>
                    <a:pt x="241" y="284"/>
                    <a:pt x="194" y="332"/>
                    <a:pt x="121" y="332"/>
                  </a:cubicBezTo>
                  <a:cubicBezTo>
                    <a:pt x="47" y="332"/>
                    <a:pt x="0" y="284"/>
                    <a:pt x="0" y="205"/>
                  </a:cubicBezTo>
                  <a:cubicBezTo>
                    <a:pt x="0" y="101"/>
                    <a:pt x="71" y="77"/>
                    <a:pt x="121" y="77"/>
                  </a:cubicBezTo>
                  <a:cubicBezTo>
                    <a:pt x="171" y="77"/>
                    <a:pt x="241" y="101"/>
                    <a:pt x="241" y="205"/>
                  </a:cubicBezTo>
                  <a:close/>
                  <a:moveTo>
                    <a:pt x="30" y="205"/>
                  </a:moveTo>
                  <a:cubicBezTo>
                    <a:pt x="30" y="259"/>
                    <a:pt x="53" y="310"/>
                    <a:pt x="121" y="310"/>
                  </a:cubicBezTo>
                  <a:cubicBezTo>
                    <a:pt x="188" y="310"/>
                    <a:pt x="212" y="259"/>
                    <a:pt x="212" y="205"/>
                  </a:cubicBezTo>
                  <a:cubicBezTo>
                    <a:pt x="212" y="138"/>
                    <a:pt x="182" y="99"/>
                    <a:pt x="121" y="99"/>
                  </a:cubicBezTo>
                  <a:cubicBezTo>
                    <a:pt x="59" y="99"/>
                    <a:pt x="30" y="138"/>
                    <a:pt x="30" y="205"/>
                  </a:cubicBezTo>
                  <a:close/>
                  <a:moveTo>
                    <a:pt x="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72" y="30"/>
                    <a:pt x="72" y="30"/>
                    <a:pt x="72" y="30"/>
                  </a:cubicBezTo>
                  <a:lnTo>
                    <a:pt x="72" y="0"/>
                  </a:lnTo>
                  <a:close/>
                  <a:moveTo>
                    <a:pt x="137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37" y="30"/>
                    <a:pt x="137" y="30"/>
                    <a:pt x="137" y="3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2BBBC7A0-3FE5-4391-B2B1-B9BBC5E90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1" y="4656138"/>
              <a:ext cx="39688" cy="77788"/>
            </a:xfrm>
            <a:custGeom>
              <a:avLst/>
              <a:gdLst>
                <a:gd name="T0" fmla="*/ 29 w 125"/>
                <a:gd name="T1" fmla="*/ 42 h 250"/>
                <a:gd name="T2" fmla="*/ 30 w 125"/>
                <a:gd name="T3" fmla="*/ 43 h 250"/>
                <a:gd name="T4" fmla="*/ 103 w 125"/>
                <a:gd name="T5" fmla="*/ 0 h 250"/>
                <a:gd name="T6" fmla="*/ 123 w 125"/>
                <a:gd name="T7" fmla="*/ 3 h 250"/>
                <a:gd name="T8" fmla="*/ 125 w 125"/>
                <a:gd name="T9" fmla="*/ 29 h 250"/>
                <a:gd name="T10" fmla="*/ 96 w 125"/>
                <a:gd name="T11" fmla="*/ 24 h 250"/>
                <a:gd name="T12" fmla="*/ 29 w 125"/>
                <a:gd name="T13" fmla="*/ 106 h 250"/>
                <a:gd name="T14" fmla="*/ 29 w 125"/>
                <a:gd name="T15" fmla="*/ 250 h 250"/>
                <a:gd name="T16" fmla="*/ 0 w 125"/>
                <a:gd name="T17" fmla="*/ 250 h 250"/>
                <a:gd name="T18" fmla="*/ 0 w 125"/>
                <a:gd name="T19" fmla="*/ 5 h 250"/>
                <a:gd name="T20" fmla="*/ 29 w 125"/>
                <a:gd name="T21" fmla="*/ 5 h 250"/>
                <a:gd name="T22" fmla="*/ 29 w 125"/>
                <a:gd name="T23" fmla="*/ 4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250">
                  <a:moveTo>
                    <a:pt x="29" y="42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42" y="15"/>
                    <a:pt x="65" y="0"/>
                    <a:pt x="103" y="0"/>
                  </a:cubicBezTo>
                  <a:cubicBezTo>
                    <a:pt x="109" y="0"/>
                    <a:pt x="116" y="1"/>
                    <a:pt x="123" y="3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15" y="26"/>
                    <a:pt x="106" y="24"/>
                    <a:pt x="96" y="24"/>
                  </a:cubicBezTo>
                  <a:cubicBezTo>
                    <a:pt x="51" y="24"/>
                    <a:pt x="29" y="66"/>
                    <a:pt x="29" y="106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ACD0E093-76DA-49A6-8C75-91594E4EBC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60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0 w 218"/>
                <a:gd name="T3" fmla="*/ 255 h 255"/>
                <a:gd name="T4" fmla="*/ 0 w 218"/>
                <a:gd name="T5" fmla="*/ 128 h 255"/>
                <a:gd name="T6" fmla="*/ 120 w 218"/>
                <a:gd name="T7" fmla="*/ 0 h 255"/>
                <a:gd name="T8" fmla="*/ 218 w 218"/>
                <a:gd name="T9" fmla="*/ 115 h 255"/>
                <a:gd name="T10" fmla="*/ 29 w 218"/>
                <a:gd name="T11" fmla="*/ 115 h 255"/>
                <a:gd name="T12" fmla="*/ 29 w 218"/>
                <a:gd name="T13" fmla="*/ 128 h 255"/>
                <a:gd name="T14" fmla="*/ 120 w 218"/>
                <a:gd name="T15" fmla="*/ 233 h 255"/>
                <a:gd name="T16" fmla="*/ 202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7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0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0" y="0"/>
                    <a:pt x="120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9" y="182"/>
                    <a:pt x="53" y="233"/>
                    <a:pt x="120" y="233"/>
                  </a:cubicBezTo>
                  <a:cubicBezTo>
                    <a:pt x="169" y="233"/>
                    <a:pt x="179" y="227"/>
                    <a:pt x="202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6"/>
                    <a:pt x="160" y="19"/>
                    <a:pt x="117" y="19"/>
                  </a:cubicBezTo>
                  <a:cubicBezTo>
                    <a:pt x="69" y="19"/>
                    <a:pt x="37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686CFB3-211C-4D40-AE17-5B81244A7D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3038" y="4656138"/>
              <a:ext cx="69850" cy="77788"/>
            </a:xfrm>
            <a:custGeom>
              <a:avLst/>
              <a:gdLst>
                <a:gd name="T0" fmla="*/ 29 w 223"/>
                <a:gd name="T1" fmla="*/ 56 h 250"/>
                <a:gd name="T2" fmla="*/ 30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29 w 223"/>
                <a:gd name="T17" fmla="*/ 134 h 250"/>
                <a:gd name="T18" fmla="*/ 29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29 w 223"/>
                <a:gd name="T25" fmla="*/ 5 h 250"/>
                <a:gd name="T26" fmla="*/ 29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29" y="56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8" y="24"/>
                    <a:pt x="29" y="52"/>
                    <a:pt x="29" y="134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8514EECC-E431-4865-AC77-E468B2605F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33526" y="4630738"/>
              <a:ext cx="11113" cy="103188"/>
            </a:xfrm>
            <a:custGeom>
              <a:avLst/>
              <a:gdLst>
                <a:gd name="T0" fmla="*/ 7 w 7"/>
                <a:gd name="T1" fmla="*/ 6 h 65"/>
                <a:gd name="T2" fmla="*/ 0 w 7"/>
                <a:gd name="T3" fmla="*/ 6 h 65"/>
                <a:gd name="T4" fmla="*/ 0 w 7"/>
                <a:gd name="T5" fmla="*/ 0 h 65"/>
                <a:gd name="T6" fmla="*/ 7 w 7"/>
                <a:gd name="T7" fmla="*/ 0 h 65"/>
                <a:gd name="T8" fmla="*/ 7 w 7"/>
                <a:gd name="T9" fmla="*/ 6 h 65"/>
                <a:gd name="T10" fmla="*/ 0 w 7"/>
                <a:gd name="T11" fmla="*/ 17 h 65"/>
                <a:gd name="T12" fmla="*/ 6 w 7"/>
                <a:gd name="T13" fmla="*/ 17 h 65"/>
                <a:gd name="T14" fmla="*/ 6 w 7"/>
                <a:gd name="T15" fmla="*/ 65 h 65"/>
                <a:gd name="T16" fmla="*/ 0 w 7"/>
                <a:gd name="T17" fmla="*/ 65 h 65"/>
                <a:gd name="T18" fmla="*/ 0 w 7"/>
                <a:gd name="T1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5">
                  <a:moveTo>
                    <a:pt x="7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close/>
                  <a:moveTo>
                    <a:pt x="0" y="17"/>
                  </a:moveTo>
                  <a:lnTo>
                    <a:pt x="6" y="17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5AEF8829-EF21-4490-A367-CFF872F345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3688" y="4656138"/>
              <a:ext cx="69850" cy="77788"/>
            </a:xfrm>
            <a:custGeom>
              <a:avLst/>
              <a:gdLst>
                <a:gd name="T0" fmla="*/ 30 w 223"/>
                <a:gd name="T1" fmla="*/ 56 h 250"/>
                <a:gd name="T2" fmla="*/ 31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30 w 223"/>
                <a:gd name="T17" fmla="*/ 134 h 250"/>
                <a:gd name="T18" fmla="*/ 30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30 w 223"/>
                <a:gd name="T25" fmla="*/ 5 h 250"/>
                <a:gd name="T26" fmla="*/ 30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585979F7-5B34-47C0-93B2-928EBBD340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4656138"/>
              <a:ext cx="74613" cy="114300"/>
            </a:xfrm>
            <a:custGeom>
              <a:avLst/>
              <a:gdLst>
                <a:gd name="T0" fmla="*/ 237 w 237"/>
                <a:gd name="T1" fmla="*/ 259 h 367"/>
                <a:gd name="T2" fmla="*/ 120 w 237"/>
                <a:gd name="T3" fmla="*/ 367 h 367"/>
                <a:gd name="T4" fmla="*/ 32 w 237"/>
                <a:gd name="T5" fmla="*/ 357 h 367"/>
                <a:gd name="T6" fmla="*/ 29 w 237"/>
                <a:gd name="T7" fmla="*/ 328 h 367"/>
                <a:gd name="T8" fmla="*/ 122 w 237"/>
                <a:gd name="T9" fmla="*/ 345 h 367"/>
                <a:gd name="T10" fmla="*/ 207 w 237"/>
                <a:gd name="T11" fmla="*/ 265 h 367"/>
                <a:gd name="T12" fmla="*/ 207 w 237"/>
                <a:gd name="T13" fmla="*/ 196 h 367"/>
                <a:gd name="T14" fmla="*/ 206 w 237"/>
                <a:gd name="T15" fmla="*/ 195 h 367"/>
                <a:gd name="T16" fmla="*/ 108 w 237"/>
                <a:gd name="T17" fmla="*/ 255 h 367"/>
                <a:gd name="T18" fmla="*/ 0 w 237"/>
                <a:gd name="T19" fmla="*/ 143 h 367"/>
                <a:gd name="T20" fmla="*/ 146 w 237"/>
                <a:gd name="T21" fmla="*/ 0 h 367"/>
                <a:gd name="T22" fmla="*/ 237 w 237"/>
                <a:gd name="T23" fmla="*/ 9 h 367"/>
                <a:gd name="T24" fmla="*/ 237 w 237"/>
                <a:gd name="T25" fmla="*/ 259 h 367"/>
                <a:gd name="T26" fmla="*/ 207 w 237"/>
                <a:gd name="T27" fmla="*/ 28 h 367"/>
                <a:gd name="T28" fmla="*/ 149 w 237"/>
                <a:gd name="T29" fmla="*/ 22 h 367"/>
                <a:gd name="T30" fmla="*/ 29 w 237"/>
                <a:gd name="T31" fmla="*/ 139 h 367"/>
                <a:gd name="T32" fmla="*/ 114 w 237"/>
                <a:gd name="T33" fmla="*/ 233 h 367"/>
                <a:gd name="T34" fmla="*/ 207 w 237"/>
                <a:gd name="T35" fmla="*/ 126 h 367"/>
                <a:gd name="T36" fmla="*/ 207 w 237"/>
                <a:gd name="T37" fmla="*/ 2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367">
                  <a:moveTo>
                    <a:pt x="237" y="259"/>
                  </a:moveTo>
                  <a:cubicBezTo>
                    <a:pt x="237" y="352"/>
                    <a:pt x="183" y="367"/>
                    <a:pt x="120" y="367"/>
                  </a:cubicBezTo>
                  <a:cubicBezTo>
                    <a:pt x="91" y="367"/>
                    <a:pt x="61" y="363"/>
                    <a:pt x="32" y="357"/>
                  </a:cubicBezTo>
                  <a:cubicBezTo>
                    <a:pt x="29" y="328"/>
                    <a:pt x="29" y="328"/>
                    <a:pt x="29" y="328"/>
                  </a:cubicBezTo>
                  <a:cubicBezTo>
                    <a:pt x="59" y="338"/>
                    <a:pt x="90" y="345"/>
                    <a:pt x="122" y="345"/>
                  </a:cubicBezTo>
                  <a:cubicBezTo>
                    <a:pt x="160" y="345"/>
                    <a:pt x="207" y="333"/>
                    <a:pt x="207" y="265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6" y="195"/>
                    <a:pt x="206" y="195"/>
                    <a:pt x="206" y="195"/>
                  </a:cubicBezTo>
                  <a:cubicBezTo>
                    <a:pt x="193" y="235"/>
                    <a:pt x="154" y="255"/>
                    <a:pt x="108" y="255"/>
                  </a:cubicBezTo>
                  <a:cubicBezTo>
                    <a:pt x="44" y="255"/>
                    <a:pt x="0" y="209"/>
                    <a:pt x="0" y="143"/>
                  </a:cubicBezTo>
                  <a:cubicBezTo>
                    <a:pt x="0" y="52"/>
                    <a:pt x="51" y="0"/>
                    <a:pt x="146" y="0"/>
                  </a:cubicBezTo>
                  <a:cubicBezTo>
                    <a:pt x="180" y="0"/>
                    <a:pt x="209" y="4"/>
                    <a:pt x="237" y="9"/>
                  </a:cubicBezTo>
                  <a:lnTo>
                    <a:pt x="237" y="259"/>
                  </a:lnTo>
                  <a:close/>
                  <a:moveTo>
                    <a:pt x="207" y="28"/>
                  </a:moveTo>
                  <a:cubicBezTo>
                    <a:pt x="188" y="24"/>
                    <a:pt x="169" y="22"/>
                    <a:pt x="149" y="22"/>
                  </a:cubicBezTo>
                  <a:cubicBezTo>
                    <a:pt x="68" y="22"/>
                    <a:pt x="29" y="68"/>
                    <a:pt x="29" y="139"/>
                  </a:cubicBezTo>
                  <a:cubicBezTo>
                    <a:pt x="29" y="193"/>
                    <a:pt x="60" y="233"/>
                    <a:pt x="114" y="233"/>
                  </a:cubicBezTo>
                  <a:cubicBezTo>
                    <a:pt x="164" y="233"/>
                    <a:pt x="207" y="202"/>
                    <a:pt x="207" y="126"/>
                  </a:cubicBezTo>
                  <a:lnTo>
                    <a:pt x="20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F9F65276-8791-4F27-B119-4D764C9D6F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41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3 h 255"/>
                <a:gd name="T16" fmla="*/ 203 w 218"/>
                <a:gd name="T17" fmla="*/ 219 h 255"/>
                <a:gd name="T18" fmla="*/ 198 w 218"/>
                <a:gd name="T19" fmla="*/ 245 h 255"/>
                <a:gd name="T20" fmla="*/ 189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9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1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4" y="233"/>
                    <a:pt x="121" y="233"/>
                  </a:cubicBezTo>
                  <a:cubicBezTo>
                    <a:pt x="170" y="233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9" y="96"/>
                  </a:moveTo>
                  <a:cubicBezTo>
                    <a:pt x="189" y="46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5C03AF73-9B62-467C-AFC0-D844A06E8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4656138"/>
              <a:ext cx="69850" cy="77788"/>
            </a:xfrm>
            <a:custGeom>
              <a:avLst/>
              <a:gdLst>
                <a:gd name="T0" fmla="*/ 30 w 224"/>
                <a:gd name="T1" fmla="*/ 56 h 250"/>
                <a:gd name="T2" fmla="*/ 31 w 224"/>
                <a:gd name="T3" fmla="*/ 57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5 h 250"/>
                <a:gd name="T24" fmla="*/ 30 w 224"/>
                <a:gd name="T25" fmla="*/ 5 h 250"/>
                <a:gd name="T26" fmla="*/ 30 w 224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7E9DF064-6DC5-401D-9219-E83CBA9FF3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1A3B4AC0-CEAC-41DF-9A41-8C8782C9AD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696CF0E4-E850-45E7-8201-F51B70208E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4A4AE0EE-F670-48C8-A363-94C40ACDD2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967FC150-AA8B-4646-935B-16B32486EA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511DBD21-56F6-41CE-80BB-CF103C4F2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0F49F31D-03C9-4336-830C-9E6DAAEA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65AED01-698E-4FE8-8702-F38D73AFF5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3EFAD042-AACF-45D9-9F36-BA07AC6419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885EF87-A812-4518-AFBF-F3CE4CBEE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364D2C78-EFC0-4223-A48C-EC197AED9A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6A03DA14-1FB1-4E19-9CEA-74BA8D9A2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233D6EB7-C34D-4E8F-9DB0-D33DDF3EB2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5CE0903-3257-41DD-966D-004D76AF04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28371C87-445C-499E-ABB6-A45AD20CA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6" name="Rectangle 42">
              <a:extLst>
                <a:ext uri="{FF2B5EF4-FFF2-40B4-BE49-F238E27FC236}">
                  <a16:creationId xmlns:a16="http://schemas.microsoft.com/office/drawing/2014/main" id="{DE254B22-C9E8-45DD-A6F4-44E429E448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7" name="Rectangle 43">
              <a:extLst>
                <a:ext uri="{FF2B5EF4-FFF2-40B4-BE49-F238E27FC236}">
                  <a16:creationId xmlns:a16="http://schemas.microsoft.com/office/drawing/2014/main" id="{80621CBA-93A3-44FF-9F7F-014C478A3D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A57AF760-3568-4CF6-B577-39F0E06777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6E571184-9295-4EDD-9FC8-5A0A2D921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86415C39-C836-45F1-9AEF-C246E5C4F3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35FA89F3-C3CD-4236-8E33-862B612FD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2234DE90-054B-4451-A523-AA4D24C0AC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37F20ECF-7F63-4224-AC9A-A893101E30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7962D796-AD80-4061-A7AB-E62F00004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EADE2BD8-72BC-4AF6-AAC6-1AA0BDF033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40AE9E35-98FE-46D8-8F9A-160A4DF9EB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1DE4132E-70DF-4640-BFFA-1E13AA4C6A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0D8F972A-83E0-402E-80EA-29CD51A81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5180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ck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EC0BA78F-B764-434F-94B3-6E0CD7B6C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57" t="10726" r="10655" b="54443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75562D-8BE4-4E07-BD9B-7CEBE40A1A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0126" y="1069976"/>
            <a:ext cx="4895848" cy="1501775"/>
          </a:xfrm>
        </p:spPr>
        <p:txBody>
          <a:bodyPr lIns="0" tIns="0" rIns="0" bIns="0"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B9F56F-2AD1-42EA-A8BF-E10C61A55E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8062" y="2698750"/>
            <a:ext cx="3500437" cy="15017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Titel, Svenska Bankföreningen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6214B987-5951-4E0C-BA7B-7CBC8A204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89" t="-5826" r="7285" b="40018"/>
          <a:stretch/>
        </p:blipFill>
        <p:spPr>
          <a:xfrm>
            <a:off x="3940175" y="1505120"/>
            <a:ext cx="5203825" cy="3638380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D7A8555F-81DA-42D6-827E-972095B7ED2F}"/>
              </a:ext>
            </a:extLst>
          </p:cNvPr>
          <p:cNvGrpSpPr/>
          <p:nvPr userDrawn="1"/>
        </p:nvGrpSpPr>
        <p:grpSpPr>
          <a:xfrm>
            <a:off x="280988" y="4413250"/>
            <a:ext cx="1612900" cy="501651"/>
            <a:chOff x="280988" y="4413250"/>
            <a:chExt cx="1612900" cy="50165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601EDE1-B8F5-4DA9-AF02-F850E038FB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988" y="4413250"/>
              <a:ext cx="471488" cy="501651"/>
            </a:xfrm>
            <a:custGeom>
              <a:avLst/>
              <a:gdLst>
                <a:gd name="T0" fmla="*/ 276 w 1515"/>
                <a:gd name="T1" fmla="*/ 262 h 1608"/>
                <a:gd name="T2" fmla="*/ 653 w 1515"/>
                <a:gd name="T3" fmla="*/ 1534 h 1608"/>
                <a:gd name="T4" fmla="*/ 1065 w 1515"/>
                <a:gd name="T5" fmla="*/ 116 h 1608"/>
                <a:gd name="T6" fmla="*/ 541 w 1515"/>
                <a:gd name="T7" fmla="*/ 1280 h 1608"/>
                <a:gd name="T8" fmla="*/ 1143 w 1515"/>
                <a:gd name="T9" fmla="*/ 1210 h 1608"/>
                <a:gd name="T10" fmla="*/ 798 w 1515"/>
                <a:gd name="T11" fmla="*/ 1496 h 1608"/>
                <a:gd name="T12" fmla="*/ 321 w 1515"/>
                <a:gd name="T13" fmla="*/ 545 h 1608"/>
                <a:gd name="T14" fmla="*/ 492 w 1515"/>
                <a:gd name="T15" fmla="*/ 1192 h 1608"/>
                <a:gd name="T16" fmla="*/ 89 w 1515"/>
                <a:gd name="T17" fmla="*/ 786 h 1608"/>
                <a:gd name="T18" fmla="*/ 814 w 1515"/>
                <a:gd name="T19" fmla="*/ 106 h 1608"/>
                <a:gd name="T20" fmla="*/ 1165 w 1515"/>
                <a:gd name="T21" fmla="*/ 509 h 1608"/>
                <a:gd name="T22" fmla="*/ 887 w 1515"/>
                <a:gd name="T23" fmla="*/ 232 h 1608"/>
                <a:gd name="T24" fmla="*/ 546 w 1515"/>
                <a:gd name="T25" fmla="*/ 173 h 1608"/>
                <a:gd name="T26" fmla="*/ 818 w 1515"/>
                <a:gd name="T27" fmla="*/ 967 h 1608"/>
                <a:gd name="T28" fmla="*/ 626 w 1515"/>
                <a:gd name="T29" fmla="*/ 938 h 1608"/>
                <a:gd name="T30" fmla="*/ 818 w 1515"/>
                <a:gd name="T31" fmla="*/ 967 h 1608"/>
                <a:gd name="T32" fmla="*/ 832 w 1515"/>
                <a:gd name="T33" fmla="*/ 864 h 1608"/>
                <a:gd name="T34" fmla="*/ 1005 w 1515"/>
                <a:gd name="T35" fmla="*/ 911 h 1608"/>
                <a:gd name="T36" fmla="*/ 841 w 1515"/>
                <a:gd name="T37" fmla="*/ 918 h 1608"/>
                <a:gd name="T38" fmla="*/ 1084 w 1515"/>
                <a:gd name="T39" fmla="*/ 982 h 1608"/>
                <a:gd name="T40" fmla="*/ 870 w 1515"/>
                <a:gd name="T41" fmla="*/ 996 h 1608"/>
                <a:gd name="T42" fmla="*/ 1095 w 1515"/>
                <a:gd name="T43" fmla="*/ 996 h 1608"/>
                <a:gd name="T44" fmla="*/ 990 w 1515"/>
                <a:gd name="T45" fmla="*/ 1129 h 1608"/>
                <a:gd name="T46" fmla="*/ 1061 w 1515"/>
                <a:gd name="T47" fmla="*/ 906 h 1608"/>
                <a:gd name="T48" fmla="*/ 1103 w 1515"/>
                <a:gd name="T49" fmla="*/ 946 h 1608"/>
                <a:gd name="T50" fmla="*/ 1038 w 1515"/>
                <a:gd name="T51" fmla="*/ 890 h 1608"/>
                <a:gd name="T52" fmla="*/ 1107 w 1515"/>
                <a:gd name="T53" fmla="*/ 543 h 1608"/>
                <a:gd name="T54" fmla="*/ 1145 w 1515"/>
                <a:gd name="T55" fmla="*/ 784 h 1608"/>
                <a:gd name="T56" fmla="*/ 1141 w 1515"/>
                <a:gd name="T57" fmla="*/ 540 h 1608"/>
                <a:gd name="T58" fmla="*/ 1221 w 1515"/>
                <a:gd name="T59" fmla="*/ 551 h 1608"/>
                <a:gd name="T60" fmla="*/ 1141 w 1515"/>
                <a:gd name="T61" fmla="*/ 540 h 1608"/>
                <a:gd name="T62" fmla="*/ 1096 w 1515"/>
                <a:gd name="T63" fmla="*/ 518 h 1608"/>
                <a:gd name="T64" fmla="*/ 808 w 1515"/>
                <a:gd name="T65" fmla="*/ 834 h 1608"/>
                <a:gd name="T66" fmla="*/ 608 w 1515"/>
                <a:gd name="T67" fmla="*/ 931 h 1608"/>
                <a:gd name="T68" fmla="*/ 494 w 1515"/>
                <a:gd name="T69" fmla="*/ 211 h 1608"/>
                <a:gd name="T70" fmla="*/ 520 w 1515"/>
                <a:gd name="T71" fmla="*/ 1186 h 1608"/>
                <a:gd name="T72" fmla="*/ 814 w 1515"/>
                <a:gd name="T73" fmla="*/ 1003 h 1608"/>
                <a:gd name="T74" fmla="*/ 946 w 1515"/>
                <a:gd name="T75" fmla="*/ 1142 h 1608"/>
                <a:gd name="T76" fmla="*/ 531 w 1515"/>
                <a:gd name="T77" fmla="*/ 1246 h 1608"/>
                <a:gd name="T78" fmla="*/ 1190 w 1515"/>
                <a:gd name="T79" fmla="*/ 1169 h 1608"/>
                <a:gd name="T80" fmla="*/ 1114 w 1515"/>
                <a:gd name="T81" fmla="*/ 960 h 1608"/>
                <a:gd name="T82" fmla="*/ 1246 w 1515"/>
                <a:gd name="T83" fmla="*/ 558 h 1608"/>
                <a:gd name="T84" fmla="*/ 1189 w 1515"/>
                <a:gd name="T85" fmla="*/ 1177 h 1608"/>
                <a:gd name="T86" fmla="*/ 1190 w 1515"/>
                <a:gd name="T87" fmla="*/ 1169 h 1608"/>
                <a:gd name="T88" fmla="*/ 1479 w 1515"/>
                <a:gd name="T89" fmla="*/ 720 h 1608"/>
                <a:gd name="T90" fmla="*/ 1056 w 1515"/>
                <a:gd name="T91" fmla="*/ 157 h 1608"/>
                <a:gd name="T92" fmla="*/ 392 w 1515"/>
                <a:gd name="T93" fmla="*/ 198 h 1608"/>
                <a:gd name="T94" fmla="*/ 484 w 1515"/>
                <a:gd name="T95" fmla="*/ 186 h 1608"/>
                <a:gd name="T96" fmla="*/ 392 w 1515"/>
                <a:gd name="T97" fmla="*/ 198 h 1608"/>
                <a:gd name="T98" fmla="*/ 61 w 1515"/>
                <a:gd name="T99" fmla="*/ 798 h 1608"/>
                <a:gd name="T100" fmla="*/ 501 w 1515"/>
                <a:gd name="T101" fmla="*/ 1275 h 1608"/>
                <a:gd name="T102" fmla="*/ 124 w 1515"/>
                <a:gd name="T103" fmla="*/ 1083 h 1608"/>
                <a:gd name="T104" fmla="*/ 1187 w 1515"/>
                <a:gd name="T105" fmla="*/ 1208 h 1608"/>
                <a:gd name="T106" fmla="*/ 1051 w 1515"/>
                <a:gd name="T107" fmla="*/ 1453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5" h="1608">
                  <a:moveTo>
                    <a:pt x="1065" y="116"/>
                  </a:moveTo>
                  <a:cubicBezTo>
                    <a:pt x="799" y="0"/>
                    <a:pt x="486" y="67"/>
                    <a:pt x="276" y="262"/>
                  </a:cubicBezTo>
                  <a:cubicBezTo>
                    <a:pt x="81" y="443"/>
                    <a:pt x="0" y="721"/>
                    <a:pt x="56" y="980"/>
                  </a:cubicBezTo>
                  <a:cubicBezTo>
                    <a:pt x="119" y="1268"/>
                    <a:pt x="366" y="1486"/>
                    <a:pt x="653" y="1534"/>
                  </a:cubicBezTo>
                  <a:cubicBezTo>
                    <a:pt x="1104" y="1608"/>
                    <a:pt x="1504" y="1231"/>
                    <a:pt x="1509" y="787"/>
                  </a:cubicBezTo>
                  <a:cubicBezTo>
                    <a:pt x="1506" y="494"/>
                    <a:pt x="1334" y="233"/>
                    <a:pt x="1065" y="116"/>
                  </a:cubicBezTo>
                  <a:close/>
                  <a:moveTo>
                    <a:pt x="798" y="1496"/>
                  </a:moveTo>
                  <a:cubicBezTo>
                    <a:pt x="676" y="1480"/>
                    <a:pt x="582" y="1391"/>
                    <a:pt x="541" y="1280"/>
                  </a:cubicBezTo>
                  <a:cubicBezTo>
                    <a:pt x="694" y="1296"/>
                    <a:pt x="845" y="1248"/>
                    <a:pt x="962" y="1154"/>
                  </a:cubicBezTo>
                  <a:cubicBezTo>
                    <a:pt x="1015" y="1188"/>
                    <a:pt x="1077" y="1208"/>
                    <a:pt x="1143" y="1210"/>
                  </a:cubicBezTo>
                  <a:cubicBezTo>
                    <a:pt x="1149" y="1210"/>
                    <a:pt x="1155" y="1210"/>
                    <a:pt x="1162" y="1210"/>
                  </a:cubicBezTo>
                  <a:cubicBezTo>
                    <a:pt x="1147" y="1398"/>
                    <a:pt x="985" y="1522"/>
                    <a:pt x="798" y="1496"/>
                  </a:cubicBezTo>
                  <a:close/>
                  <a:moveTo>
                    <a:pt x="448" y="223"/>
                  </a:moveTo>
                  <a:cubicBezTo>
                    <a:pt x="370" y="311"/>
                    <a:pt x="323" y="426"/>
                    <a:pt x="321" y="545"/>
                  </a:cubicBezTo>
                  <a:cubicBezTo>
                    <a:pt x="317" y="729"/>
                    <a:pt x="428" y="884"/>
                    <a:pt x="583" y="958"/>
                  </a:cubicBezTo>
                  <a:cubicBezTo>
                    <a:pt x="528" y="1023"/>
                    <a:pt x="495" y="1107"/>
                    <a:pt x="492" y="1192"/>
                  </a:cubicBezTo>
                  <a:cubicBezTo>
                    <a:pt x="492" y="1208"/>
                    <a:pt x="493" y="1224"/>
                    <a:pt x="495" y="1239"/>
                  </a:cubicBezTo>
                  <a:cubicBezTo>
                    <a:pt x="285" y="1186"/>
                    <a:pt x="123" y="1003"/>
                    <a:pt x="89" y="786"/>
                  </a:cubicBezTo>
                  <a:cubicBezTo>
                    <a:pt x="50" y="526"/>
                    <a:pt x="215" y="298"/>
                    <a:pt x="448" y="223"/>
                  </a:cubicBezTo>
                  <a:close/>
                  <a:moveTo>
                    <a:pt x="814" y="106"/>
                  </a:moveTo>
                  <a:cubicBezTo>
                    <a:pt x="1032" y="119"/>
                    <a:pt x="1200" y="304"/>
                    <a:pt x="1219" y="515"/>
                  </a:cubicBezTo>
                  <a:cubicBezTo>
                    <a:pt x="1202" y="511"/>
                    <a:pt x="1184" y="509"/>
                    <a:pt x="1165" y="509"/>
                  </a:cubicBezTo>
                  <a:cubicBezTo>
                    <a:pt x="1154" y="509"/>
                    <a:pt x="1142" y="510"/>
                    <a:pt x="1131" y="511"/>
                  </a:cubicBezTo>
                  <a:cubicBezTo>
                    <a:pt x="1086" y="397"/>
                    <a:pt x="1003" y="298"/>
                    <a:pt x="887" y="232"/>
                  </a:cubicBezTo>
                  <a:cubicBezTo>
                    <a:pt x="808" y="187"/>
                    <a:pt x="716" y="168"/>
                    <a:pt x="626" y="166"/>
                  </a:cubicBezTo>
                  <a:cubicBezTo>
                    <a:pt x="599" y="167"/>
                    <a:pt x="572" y="169"/>
                    <a:pt x="546" y="173"/>
                  </a:cubicBezTo>
                  <a:cubicBezTo>
                    <a:pt x="624" y="125"/>
                    <a:pt x="718" y="100"/>
                    <a:pt x="814" y="106"/>
                  </a:cubicBezTo>
                  <a:close/>
                  <a:moveTo>
                    <a:pt x="818" y="967"/>
                  </a:moveTo>
                  <a:cubicBezTo>
                    <a:pt x="797" y="969"/>
                    <a:pt x="776" y="969"/>
                    <a:pt x="754" y="968"/>
                  </a:cubicBezTo>
                  <a:cubicBezTo>
                    <a:pt x="709" y="965"/>
                    <a:pt x="666" y="955"/>
                    <a:pt x="626" y="938"/>
                  </a:cubicBezTo>
                  <a:cubicBezTo>
                    <a:pt x="676" y="898"/>
                    <a:pt x="738" y="872"/>
                    <a:pt x="805" y="865"/>
                  </a:cubicBezTo>
                  <a:cubicBezTo>
                    <a:pt x="804" y="901"/>
                    <a:pt x="809" y="935"/>
                    <a:pt x="818" y="967"/>
                  </a:cubicBezTo>
                  <a:close/>
                  <a:moveTo>
                    <a:pt x="841" y="918"/>
                  </a:moveTo>
                  <a:cubicBezTo>
                    <a:pt x="836" y="899"/>
                    <a:pt x="833" y="881"/>
                    <a:pt x="832" y="864"/>
                  </a:cubicBezTo>
                  <a:cubicBezTo>
                    <a:pt x="849" y="863"/>
                    <a:pt x="867" y="864"/>
                    <a:pt x="885" y="867"/>
                  </a:cubicBezTo>
                  <a:cubicBezTo>
                    <a:pt x="929" y="873"/>
                    <a:pt x="969" y="888"/>
                    <a:pt x="1005" y="911"/>
                  </a:cubicBezTo>
                  <a:cubicBezTo>
                    <a:pt x="959" y="936"/>
                    <a:pt x="909" y="954"/>
                    <a:pt x="855" y="963"/>
                  </a:cubicBezTo>
                  <a:cubicBezTo>
                    <a:pt x="849" y="948"/>
                    <a:pt x="844" y="933"/>
                    <a:pt x="841" y="918"/>
                  </a:cubicBezTo>
                  <a:close/>
                  <a:moveTo>
                    <a:pt x="1030" y="929"/>
                  </a:moveTo>
                  <a:cubicBezTo>
                    <a:pt x="1050" y="945"/>
                    <a:pt x="1068" y="962"/>
                    <a:pt x="1084" y="982"/>
                  </a:cubicBezTo>
                  <a:cubicBezTo>
                    <a:pt x="1056" y="1033"/>
                    <a:pt x="1019" y="1079"/>
                    <a:pt x="975" y="1118"/>
                  </a:cubicBezTo>
                  <a:cubicBezTo>
                    <a:pt x="931" y="1087"/>
                    <a:pt x="895" y="1044"/>
                    <a:pt x="870" y="996"/>
                  </a:cubicBezTo>
                  <a:cubicBezTo>
                    <a:pt x="928" y="984"/>
                    <a:pt x="982" y="961"/>
                    <a:pt x="1030" y="929"/>
                  </a:cubicBezTo>
                  <a:close/>
                  <a:moveTo>
                    <a:pt x="1095" y="996"/>
                  </a:moveTo>
                  <a:cubicBezTo>
                    <a:pt x="1133" y="1049"/>
                    <a:pt x="1156" y="1113"/>
                    <a:pt x="1161" y="1179"/>
                  </a:cubicBezTo>
                  <a:cubicBezTo>
                    <a:pt x="1099" y="1180"/>
                    <a:pt x="1040" y="1161"/>
                    <a:pt x="990" y="1129"/>
                  </a:cubicBezTo>
                  <a:cubicBezTo>
                    <a:pt x="1031" y="1091"/>
                    <a:pt x="1066" y="1046"/>
                    <a:pt x="1095" y="996"/>
                  </a:cubicBezTo>
                  <a:close/>
                  <a:moveTo>
                    <a:pt x="1061" y="906"/>
                  </a:moveTo>
                  <a:cubicBezTo>
                    <a:pt x="1090" y="883"/>
                    <a:pt x="1116" y="857"/>
                    <a:pt x="1139" y="828"/>
                  </a:cubicBezTo>
                  <a:cubicBezTo>
                    <a:pt x="1132" y="869"/>
                    <a:pt x="1119" y="908"/>
                    <a:pt x="1103" y="946"/>
                  </a:cubicBezTo>
                  <a:cubicBezTo>
                    <a:pt x="1090" y="931"/>
                    <a:pt x="1076" y="918"/>
                    <a:pt x="1061" y="906"/>
                  </a:cubicBezTo>
                  <a:close/>
                  <a:moveTo>
                    <a:pt x="1038" y="890"/>
                  </a:moveTo>
                  <a:cubicBezTo>
                    <a:pt x="980" y="850"/>
                    <a:pt x="908" y="829"/>
                    <a:pt x="832" y="832"/>
                  </a:cubicBezTo>
                  <a:cubicBezTo>
                    <a:pt x="838" y="683"/>
                    <a:pt x="957" y="563"/>
                    <a:pt x="1107" y="543"/>
                  </a:cubicBezTo>
                  <a:cubicBezTo>
                    <a:pt x="1123" y="582"/>
                    <a:pt x="1134" y="623"/>
                    <a:pt x="1140" y="665"/>
                  </a:cubicBezTo>
                  <a:cubicBezTo>
                    <a:pt x="1147" y="706"/>
                    <a:pt x="1148" y="745"/>
                    <a:pt x="1145" y="784"/>
                  </a:cubicBezTo>
                  <a:cubicBezTo>
                    <a:pt x="1116" y="825"/>
                    <a:pt x="1080" y="861"/>
                    <a:pt x="1038" y="890"/>
                  </a:cubicBezTo>
                  <a:close/>
                  <a:moveTo>
                    <a:pt x="1141" y="540"/>
                  </a:moveTo>
                  <a:cubicBezTo>
                    <a:pt x="1142" y="540"/>
                    <a:pt x="1143" y="540"/>
                    <a:pt x="1143" y="540"/>
                  </a:cubicBezTo>
                  <a:cubicBezTo>
                    <a:pt x="1170" y="541"/>
                    <a:pt x="1196" y="545"/>
                    <a:pt x="1221" y="551"/>
                  </a:cubicBezTo>
                  <a:cubicBezTo>
                    <a:pt x="1219" y="622"/>
                    <a:pt x="1200" y="687"/>
                    <a:pt x="1169" y="744"/>
                  </a:cubicBezTo>
                  <a:cubicBezTo>
                    <a:pt x="1173" y="675"/>
                    <a:pt x="1163" y="605"/>
                    <a:pt x="1141" y="540"/>
                  </a:cubicBezTo>
                  <a:close/>
                  <a:moveTo>
                    <a:pt x="604" y="197"/>
                  </a:moveTo>
                  <a:cubicBezTo>
                    <a:pt x="822" y="201"/>
                    <a:pt x="1010" y="328"/>
                    <a:pt x="1096" y="518"/>
                  </a:cubicBezTo>
                  <a:cubicBezTo>
                    <a:pt x="952" y="550"/>
                    <a:pt x="839" y="667"/>
                    <a:pt x="810" y="816"/>
                  </a:cubicBezTo>
                  <a:cubicBezTo>
                    <a:pt x="809" y="822"/>
                    <a:pt x="808" y="828"/>
                    <a:pt x="808" y="834"/>
                  </a:cubicBezTo>
                  <a:cubicBezTo>
                    <a:pt x="804" y="834"/>
                    <a:pt x="801" y="835"/>
                    <a:pt x="798" y="835"/>
                  </a:cubicBezTo>
                  <a:cubicBezTo>
                    <a:pt x="724" y="845"/>
                    <a:pt x="659" y="880"/>
                    <a:pt x="608" y="931"/>
                  </a:cubicBezTo>
                  <a:cubicBezTo>
                    <a:pt x="455" y="860"/>
                    <a:pt x="350" y="701"/>
                    <a:pt x="347" y="528"/>
                  </a:cubicBezTo>
                  <a:cubicBezTo>
                    <a:pt x="344" y="398"/>
                    <a:pt x="403" y="286"/>
                    <a:pt x="494" y="211"/>
                  </a:cubicBezTo>
                  <a:cubicBezTo>
                    <a:pt x="529" y="203"/>
                    <a:pt x="566" y="198"/>
                    <a:pt x="604" y="197"/>
                  </a:cubicBezTo>
                  <a:close/>
                  <a:moveTo>
                    <a:pt x="520" y="1186"/>
                  </a:moveTo>
                  <a:cubicBezTo>
                    <a:pt x="513" y="1098"/>
                    <a:pt x="544" y="1021"/>
                    <a:pt x="598" y="965"/>
                  </a:cubicBezTo>
                  <a:cubicBezTo>
                    <a:pt x="664" y="994"/>
                    <a:pt x="738" y="1008"/>
                    <a:pt x="814" y="1003"/>
                  </a:cubicBezTo>
                  <a:cubicBezTo>
                    <a:pt x="820" y="1003"/>
                    <a:pt x="825" y="1002"/>
                    <a:pt x="831" y="1002"/>
                  </a:cubicBezTo>
                  <a:cubicBezTo>
                    <a:pt x="856" y="1058"/>
                    <a:pt x="896" y="1106"/>
                    <a:pt x="946" y="1142"/>
                  </a:cubicBezTo>
                  <a:cubicBezTo>
                    <a:pt x="857" y="1211"/>
                    <a:pt x="746" y="1252"/>
                    <a:pt x="626" y="1254"/>
                  </a:cubicBezTo>
                  <a:cubicBezTo>
                    <a:pt x="593" y="1254"/>
                    <a:pt x="562" y="1252"/>
                    <a:pt x="531" y="1246"/>
                  </a:cubicBezTo>
                  <a:cubicBezTo>
                    <a:pt x="525" y="1227"/>
                    <a:pt x="522" y="1207"/>
                    <a:pt x="520" y="1186"/>
                  </a:cubicBezTo>
                  <a:close/>
                  <a:moveTo>
                    <a:pt x="1190" y="1169"/>
                  </a:moveTo>
                  <a:cubicBezTo>
                    <a:pt x="1190" y="1169"/>
                    <a:pt x="1190" y="1168"/>
                    <a:pt x="1190" y="1168"/>
                  </a:cubicBezTo>
                  <a:cubicBezTo>
                    <a:pt x="1188" y="1088"/>
                    <a:pt x="1160" y="1016"/>
                    <a:pt x="1114" y="960"/>
                  </a:cubicBezTo>
                  <a:cubicBezTo>
                    <a:pt x="1140" y="905"/>
                    <a:pt x="1157" y="848"/>
                    <a:pt x="1165" y="792"/>
                  </a:cubicBezTo>
                  <a:cubicBezTo>
                    <a:pt x="1210" y="722"/>
                    <a:pt x="1239" y="642"/>
                    <a:pt x="1246" y="558"/>
                  </a:cubicBezTo>
                  <a:cubicBezTo>
                    <a:pt x="1355" y="594"/>
                    <a:pt x="1439" y="683"/>
                    <a:pt x="1468" y="801"/>
                  </a:cubicBezTo>
                  <a:cubicBezTo>
                    <a:pt x="1515" y="991"/>
                    <a:pt x="1374" y="1159"/>
                    <a:pt x="1189" y="1177"/>
                  </a:cubicBezTo>
                  <a:cubicBezTo>
                    <a:pt x="1190" y="1175"/>
                    <a:pt x="1190" y="1173"/>
                    <a:pt x="1190" y="1171"/>
                  </a:cubicBezTo>
                  <a:cubicBezTo>
                    <a:pt x="1190" y="1170"/>
                    <a:pt x="1190" y="1169"/>
                    <a:pt x="1190" y="1169"/>
                  </a:cubicBezTo>
                  <a:close/>
                  <a:moveTo>
                    <a:pt x="1251" y="281"/>
                  </a:moveTo>
                  <a:cubicBezTo>
                    <a:pt x="1378" y="395"/>
                    <a:pt x="1456" y="553"/>
                    <a:pt x="1479" y="720"/>
                  </a:cubicBezTo>
                  <a:cubicBezTo>
                    <a:pt x="1438" y="624"/>
                    <a:pt x="1351" y="549"/>
                    <a:pt x="1247" y="521"/>
                  </a:cubicBezTo>
                  <a:cubicBezTo>
                    <a:pt x="1242" y="370"/>
                    <a:pt x="1168" y="239"/>
                    <a:pt x="1056" y="157"/>
                  </a:cubicBezTo>
                  <a:cubicBezTo>
                    <a:pt x="1126" y="188"/>
                    <a:pt x="1192" y="230"/>
                    <a:pt x="1251" y="281"/>
                  </a:cubicBezTo>
                  <a:close/>
                  <a:moveTo>
                    <a:pt x="392" y="198"/>
                  </a:moveTo>
                  <a:cubicBezTo>
                    <a:pt x="454" y="159"/>
                    <a:pt x="520" y="132"/>
                    <a:pt x="588" y="115"/>
                  </a:cubicBezTo>
                  <a:cubicBezTo>
                    <a:pt x="550" y="134"/>
                    <a:pt x="516" y="158"/>
                    <a:pt x="484" y="186"/>
                  </a:cubicBezTo>
                  <a:cubicBezTo>
                    <a:pt x="394" y="211"/>
                    <a:pt x="313" y="258"/>
                    <a:pt x="245" y="320"/>
                  </a:cubicBezTo>
                  <a:cubicBezTo>
                    <a:pt x="288" y="274"/>
                    <a:pt x="337" y="232"/>
                    <a:pt x="392" y="198"/>
                  </a:cubicBezTo>
                  <a:close/>
                  <a:moveTo>
                    <a:pt x="124" y="1083"/>
                  </a:moveTo>
                  <a:cubicBezTo>
                    <a:pt x="81" y="991"/>
                    <a:pt x="61" y="894"/>
                    <a:pt x="61" y="798"/>
                  </a:cubicBezTo>
                  <a:cubicBezTo>
                    <a:pt x="86" y="1014"/>
                    <a:pt x="242" y="1210"/>
                    <a:pt x="459" y="1266"/>
                  </a:cubicBezTo>
                  <a:cubicBezTo>
                    <a:pt x="473" y="1269"/>
                    <a:pt x="487" y="1272"/>
                    <a:pt x="501" y="1275"/>
                  </a:cubicBezTo>
                  <a:cubicBezTo>
                    <a:pt x="526" y="1380"/>
                    <a:pt x="604" y="1463"/>
                    <a:pt x="701" y="1504"/>
                  </a:cubicBezTo>
                  <a:cubicBezTo>
                    <a:pt x="454" y="1475"/>
                    <a:pt x="232" y="1313"/>
                    <a:pt x="124" y="1083"/>
                  </a:cubicBezTo>
                  <a:close/>
                  <a:moveTo>
                    <a:pt x="1051" y="1453"/>
                  </a:moveTo>
                  <a:cubicBezTo>
                    <a:pt x="1124" y="1393"/>
                    <a:pt x="1174" y="1303"/>
                    <a:pt x="1187" y="1208"/>
                  </a:cubicBezTo>
                  <a:cubicBezTo>
                    <a:pt x="1297" y="1195"/>
                    <a:pt x="1393" y="1123"/>
                    <a:pt x="1450" y="1028"/>
                  </a:cubicBezTo>
                  <a:cubicBezTo>
                    <a:pt x="1386" y="1221"/>
                    <a:pt x="1240" y="1375"/>
                    <a:pt x="1051" y="14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7B5C33B-DC55-44D0-A077-A7AF6EB8E2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7776" y="4506913"/>
              <a:ext cx="65088" cy="79375"/>
            </a:xfrm>
            <a:custGeom>
              <a:avLst/>
              <a:gdLst>
                <a:gd name="T0" fmla="*/ 114 w 208"/>
                <a:gd name="T1" fmla="*/ 0 h 256"/>
                <a:gd name="T2" fmla="*/ 29 w 208"/>
                <a:gd name="T3" fmla="*/ 13 h 256"/>
                <a:gd name="T4" fmla="*/ 25 w 208"/>
                <a:gd name="T5" fmla="*/ 40 h 256"/>
                <a:gd name="T6" fmla="*/ 114 w 208"/>
                <a:gd name="T7" fmla="*/ 19 h 256"/>
                <a:gd name="T8" fmla="*/ 178 w 208"/>
                <a:gd name="T9" fmla="*/ 59 h 256"/>
                <a:gd name="T10" fmla="*/ 122 w 208"/>
                <a:gd name="T11" fmla="*/ 105 h 256"/>
                <a:gd name="T12" fmla="*/ 0 w 208"/>
                <a:gd name="T13" fmla="*/ 190 h 256"/>
                <a:gd name="T14" fmla="*/ 80 w 208"/>
                <a:gd name="T15" fmla="*/ 255 h 256"/>
                <a:gd name="T16" fmla="*/ 106 w 208"/>
                <a:gd name="T17" fmla="*/ 255 h 256"/>
                <a:gd name="T18" fmla="*/ 143 w 208"/>
                <a:gd name="T19" fmla="*/ 249 h 256"/>
                <a:gd name="T20" fmla="*/ 178 w 208"/>
                <a:gd name="T21" fmla="*/ 232 h 256"/>
                <a:gd name="T22" fmla="*/ 178 w 208"/>
                <a:gd name="T23" fmla="*/ 250 h 256"/>
                <a:gd name="T24" fmla="*/ 208 w 208"/>
                <a:gd name="T25" fmla="*/ 250 h 256"/>
                <a:gd name="T26" fmla="*/ 208 w 208"/>
                <a:gd name="T27" fmla="*/ 62 h 256"/>
                <a:gd name="T28" fmla="*/ 114 w 208"/>
                <a:gd name="T29" fmla="*/ 0 h 256"/>
                <a:gd name="T30" fmla="*/ 148 w 208"/>
                <a:gd name="T31" fmla="*/ 226 h 256"/>
                <a:gd name="T32" fmla="*/ 137 w 208"/>
                <a:gd name="T33" fmla="*/ 229 h 256"/>
                <a:gd name="T34" fmla="*/ 133 w 208"/>
                <a:gd name="T35" fmla="*/ 231 h 256"/>
                <a:gd name="T36" fmla="*/ 122 w 208"/>
                <a:gd name="T37" fmla="*/ 233 h 256"/>
                <a:gd name="T38" fmla="*/ 119 w 208"/>
                <a:gd name="T39" fmla="*/ 234 h 256"/>
                <a:gd name="T40" fmla="*/ 109 w 208"/>
                <a:gd name="T41" fmla="*/ 235 h 256"/>
                <a:gd name="T42" fmla="*/ 105 w 208"/>
                <a:gd name="T43" fmla="*/ 235 h 256"/>
                <a:gd name="T44" fmla="*/ 93 w 208"/>
                <a:gd name="T45" fmla="*/ 236 h 256"/>
                <a:gd name="T46" fmla="*/ 30 w 208"/>
                <a:gd name="T47" fmla="*/ 192 h 256"/>
                <a:gd name="T48" fmla="*/ 177 w 208"/>
                <a:gd name="T49" fmla="*/ 100 h 256"/>
                <a:gd name="T50" fmla="*/ 178 w 208"/>
                <a:gd name="T51" fmla="*/ 100 h 256"/>
                <a:gd name="T52" fmla="*/ 178 w 208"/>
                <a:gd name="T53" fmla="*/ 208 h 256"/>
                <a:gd name="T54" fmla="*/ 148 w 208"/>
                <a:gd name="T55" fmla="*/ 22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256">
                  <a:moveTo>
                    <a:pt x="114" y="0"/>
                  </a:moveTo>
                  <a:cubicBezTo>
                    <a:pt x="85" y="0"/>
                    <a:pt x="57" y="5"/>
                    <a:pt x="29" y="1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4" y="25"/>
                    <a:pt x="84" y="19"/>
                    <a:pt x="114" y="19"/>
                  </a:cubicBezTo>
                  <a:cubicBezTo>
                    <a:pt x="139" y="19"/>
                    <a:pt x="178" y="25"/>
                    <a:pt x="178" y="59"/>
                  </a:cubicBezTo>
                  <a:cubicBezTo>
                    <a:pt x="178" y="89"/>
                    <a:pt x="146" y="99"/>
                    <a:pt x="122" y="105"/>
                  </a:cubicBezTo>
                  <a:cubicBezTo>
                    <a:pt x="71" y="118"/>
                    <a:pt x="0" y="131"/>
                    <a:pt x="0" y="190"/>
                  </a:cubicBezTo>
                  <a:cubicBezTo>
                    <a:pt x="0" y="220"/>
                    <a:pt x="23" y="255"/>
                    <a:pt x="80" y="255"/>
                  </a:cubicBezTo>
                  <a:cubicBezTo>
                    <a:pt x="88" y="255"/>
                    <a:pt x="96" y="256"/>
                    <a:pt x="106" y="255"/>
                  </a:cubicBezTo>
                  <a:cubicBezTo>
                    <a:pt x="120" y="254"/>
                    <a:pt x="136" y="251"/>
                    <a:pt x="143" y="249"/>
                  </a:cubicBezTo>
                  <a:cubicBezTo>
                    <a:pt x="163" y="244"/>
                    <a:pt x="175" y="235"/>
                    <a:pt x="178" y="232"/>
                  </a:cubicBezTo>
                  <a:cubicBezTo>
                    <a:pt x="178" y="250"/>
                    <a:pt x="178" y="250"/>
                    <a:pt x="178" y="250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8" y="17"/>
                    <a:pt x="171" y="0"/>
                    <a:pt x="114" y="0"/>
                  </a:cubicBezTo>
                  <a:close/>
                  <a:moveTo>
                    <a:pt x="148" y="226"/>
                  </a:moveTo>
                  <a:cubicBezTo>
                    <a:pt x="144" y="227"/>
                    <a:pt x="141" y="228"/>
                    <a:pt x="137" y="229"/>
                  </a:cubicBezTo>
                  <a:cubicBezTo>
                    <a:pt x="135" y="230"/>
                    <a:pt x="134" y="230"/>
                    <a:pt x="133" y="231"/>
                  </a:cubicBezTo>
                  <a:cubicBezTo>
                    <a:pt x="129" y="231"/>
                    <a:pt x="126" y="232"/>
                    <a:pt x="122" y="233"/>
                  </a:cubicBezTo>
                  <a:cubicBezTo>
                    <a:pt x="121" y="233"/>
                    <a:pt x="120" y="233"/>
                    <a:pt x="119" y="234"/>
                  </a:cubicBezTo>
                  <a:cubicBezTo>
                    <a:pt x="116" y="234"/>
                    <a:pt x="112" y="235"/>
                    <a:pt x="109" y="235"/>
                  </a:cubicBezTo>
                  <a:cubicBezTo>
                    <a:pt x="107" y="235"/>
                    <a:pt x="106" y="235"/>
                    <a:pt x="105" y="235"/>
                  </a:cubicBezTo>
                  <a:cubicBezTo>
                    <a:pt x="101" y="236"/>
                    <a:pt x="97" y="236"/>
                    <a:pt x="93" y="236"/>
                  </a:cubicBezTo>
                  <a:cubicBezTo>
                    <a:pt x="46" y="236"/>
                    <a:pt x="30" y="211"/>
                    <a:pt x="30" y="192"/>
                  </a:cubicBezTo>
                  <a:cubicBezTo>
                    <a:pt x="30" y="125"/>
                    <a:pt x="147" y="137"/>
                    <a:pt x="177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78" y="208"/>
                    <a:pt x="165" y="220"/>
                    <a:pt x="148" y="2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3E276A2-CB2A-4AD5-9E14-4A3C887239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479925"/>
              <a:ext cx="57150" cy="106363"/>
            </a:xfrm>
            <a:custGeom>
              <a:avLst/>
              <a:gdLst>
                <a:gd name="T0" fmla="*/ 0 w 185"/>
                <a:gd name="T1" fmla="*/ 295 h 340"/>
                <a:gd name="T2" fmla="*/ 87 w 185"/>
                <a:gd name="T3" fmla="*/ 317 h 340"/>
                <a:gd name="T4" fmla="*/ 153 w 185"/>
                <a:gd name="T5" fmla="*/ 262 h 340"/>
                <a:gd name="T6" fmla="*/ 73 w 185"/>
                <a:gd name="T7" fmla="*/ 171 h 340"/>
                <a:gd name="T8" fmla="*/ 1 w 185"/>
                <a:gd name="T9" fmla="*/ 75 h 340"/>
                <a:gd name="T10" fmla="*/ 99 w 185"/>
                <a:gd name="T11" fmla="*/ 0 h 340"/>
                <a:gd name="T12" fmla="*/ 161 w 185"/>
                <a:gd name="T13" fmla="*/ 7 h 340"/>
                <a:gd name="T14" fmla="*/ 165 w 185"/>
                <a:gd name="T15" fmla="*/ 36 h 340"/>
                <a:gd name="T16" fmla="*/ 98 w 185"/>
                <a:gd name="T17" fmla="*/ 23 h 340"/>
                <a:gd name="T18" fmla="*/ 33 w 185"/>
                <a:gd name="T19" fmla="*/ 76 h 340"/>
                <a:gd name="T20" fmla="*/ 112 w 185"/>
                <a:gd name="T21" fmla="*/ 166 h 340"/>
                <a:gd name="T22" fmla="*/ 185 w 185"/>
                <a:gd name="T23" fmla="*/ 261 h 340"/>
                <a:gd name="T24" fmla="*/ 86 w 185"/>
                <a:gd name="T25" fmla="*/ 340 h 340"/>
                <a:gd name="T26" fmla="*/ 2 w 185"/>
                <a:gd name="T27" fmla="*/ 326 h 340"/>
                <a:gd name="T28" fmla="*/ 0 w 185"/>
                <a:gd name="T29" fmla="*/ 29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340">
                  <a:moveTo>
                    <a:pt x="0" y="295"/>
                  </a:moveTo>
                  <a:cubicBezTo>
                    <a:pt x="27" y="308"/>
                    <a:pt x="56" y="317"/>
                    <a:pt x="87" y="317"/>
                  </a:cubicBezTo>
                  <a:cubicBezTo>
                    <a:pt x="120" y="317"/>
                    <a:pt x="153" y="303"/>
                    <a:pt x="153" y="262"/>
                  </a:cubicBezTo>
                  <a:cubicBezTo>
                    <a:pt x="153" y="229"/>
                    <a:pt x="106" y="197"/>
                    <a:pt x="73" y="171"/>
                  </a:cubicBezTo>
                  <a:cubicBezTo>
                    <a:pt x="42" y="145"/>
                    <a:pt x="1" y="119"/>
                    <a:pt x="1" y="75"/>
                  </a:cubicBezTo>
                  <a:cubicBezTo>
                    <a:pt x="1" y="17"/>
                    <a:pt x="52" y="0"/>
                    <a:pt x="99" y="0"/>
                  </a:cubicBezTo>
                  <a:cubicBezTo>
                    <a:pt x="120" y="0"/>
                    <a:pt x="141" y="3"/>
                    <a:pt x="161" y="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43" y="29"/>
                    <a:pt x="122" y="23"/>
                    <a:pt x="98" y="23"/>
                  </a:cubicBezTo>
                  <a:cubicBezTo>
                    <a:pt x="66" y="23"/>
                    <a:pt x="33" y="38"/>
                    <a:pt x="33" y="76"/>
                  </a:cubicBezTo>
                  <a:cubicBezTo>
                    <a:pt x="33" y="107"/>
                    <a:pt x="71" y="133"/>
                    <a:pt x="112" y="166"/>
                  </a:cubicBezTo>
                  <a:cubicBezTo>
                    <a:pt x="143" y="190"/>
                    <a:pt x="185" y="218"/>
                    <a:pt x="185" y="261"/>
                  </a:cubicBezTo>
                  <a:cubicBezTo>
                    <a:pt x="185" y="321"/>
                    <a:pt x="138" y="340"/>
                    <a:pt x="86" y="340"/>
                  </a:cubicBezTo>
                  <a:cubicBezTo>
                    <a:pt x="56" y="340"/>
                    <a:pt x="31" y="334"/>
                    <a:pt x="2" y="326"/>
                  </a:cubicBezTo>
                  <a:lnTo>
                    <a:pt x="0" y="2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814268D-54EE-46BD-9B14-D07A9794E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888" y="4508500"/>
              <a:ext cx="73025" cy="76200"/>
            </a:xfrm>
            <a:custGeom>
              <a:avLst/>
              <a:gdLst>
                <a:gd name="T0" fmla="*/ 0 w 46"/>
                <a:gd name="T1" fmla="*/ 0 h 48"/>
                <a:gd name="T2" fmla="*/ 6 w 46"/>
                <a:gd name="T3" fmla="*/ 0 h 48"/>
                <a:gd name="T4" fmla="*/ 23 w 46"/>
                <a:gd name="T5" fmla="*/ 43 h 48"/>
                <a:gd name="T6" fmla="*/ 23 w 46"/>
                <a:gd name="T7" fmla="*/ 43 h 48"/>
                <a:gd name="T8" fmla="*/ 39 w 46"/>
                <a:gd name="T9" fmla="*/ 0 h 48"/>
                <a:gd name="T10" fmla="*/ 46 w 46"/>
                <a:gd name="T11" fmla="*/ 0 h 48"/>
                <a:gd name="T12" fmla="*/ 26 w 46"/>
                <a:gd name="T13" fmla="*/ 48 h 48"/>
                <a:gd name="T14" fmla="*/ 19 w 46"/>
                <a:gd name="T15" fmla="*/ 48 h 48"/>
                <a:gd name="T16" fmla="*/ 0 w 4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8">
                  <a:moveTo>
                    <a:pt x="0" y="0"/>
                  </a:moveTo>
                  <a:lnTo>
                    <a:pt x="6" y="0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26" y="48"/>
                  </a:lnTo>
                  <a:lnTo>
                    <a:pt x="1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2642352-B634-4208-AA2F-6CB6540BFD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6" y="4506913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4 h 255"/>
                <a:gd name="T16" fmla="*/ 203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3" y="234"/>
                    <a:pt x="121" y="234"/>
                  </a:cubicBezTo>
                  <a:cubicBezTo>
                    <a:pt x="170" y="234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7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B641AFC-CBBD-477B-BC70-1784EAFB8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8226" y="4506913"/>
              <a:ext cx="69850" cy="77788"/>
            </a:xfrm>
            <a:custGeom>
              <a:avLst/>
              <a:gdLst>
                <a:gd name="T0" fmla="*/ 30 w 224"/>
                <a:gd name="T1" fmla="*/ 57 h 250"/>
                <a:gd name="T2" fmla="*/ 31 w 224"/>
                <a:gd name="T3" fmla="*/ 58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6 h 250"/>
                <a:gd name="T24" fmla="*/ 30 w 224"/>
                <a:gd name="T25" fmla="*/ 6 h 250"/>
                <a:gd name="T26" fmla="*/ 30 w 224"/>
                <a:gd name="T27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7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30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0E0FBCF-D94F-4BCB-A503-D2559B043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3951" y="4506913"/>
              <a:ext cx="46038" cy="79375"/>
            </a:xfrm>
            <a:custGeom>
              <a:avLst/>
              <a:gdLst>
                <a:gd name="T0" fmla="*/ 0 w 148"/>
                <a:gd name="T1" fmla="*/ 218 h 255"/>
                <a:gd name="T2" fmla="*/ 65 w 148"/>
                <a:gd name="T3" fmla="*/ 234 h 255"/>
                <a:gd name="T4" fmla="*/ 118 w 148"/>
                <a:gd name="T5" fmla="*/ 195 h 255"/>
                <a:gd name="T6" fmla="*/ 6 w 148"/>
                <a:gd name="T7" fmla="*/ 57 h 255"/>
                <a:gd name="T8" fmla="*/ 83 w 148"/>
                <a:gd name="T9" fmla="*/ 0 h 255"/>
                <a:gd name="T10" fmla="*/ 138 w 148"/>
                <a:gd name="T11" fmla="*/ 7 h 255"/>
                <a:gd name="T12" fmla="*/ 142 w 148"/>
                <a:gd name="T13" fmla="*/ 33 h 255"/>
                <a:gd name="T14" fmla="*/ 87 w 148"/>
                <a:gd name="T15" fmla="*/ 22 h 255"/>
                <a:gd name="T16" fmla="*/ 36 w 148"/>
                <a:gd name="T17" fmla="*/ 57 h 255"/>
                <a:gd name="T18" fmla="*/ 148 w 148"/>
                <a:gd name="T19" fmla="*/ 196 h 255"/>
                <a:gd name="T20" fmla="*/ 70 w 148"/>
                <a:gd name="T21" fmla="*/ 255 h 255"/>
                <a:gd name="T22" fmla="*/ 5 w 148"/>
                <a:gd name="T23" fmla="*/ 245 h 255"/>
                <a:gd name="T24" fmla="*/ 0 w 148"/>
                <a:gd name="T25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55">
                  <a:moveTo>
                    <a:pt x="0" y="218"/>
                  </a:moveTo>
                  <a:cubicBezTo>
                    <a:pt x="19" y="227"/>
                    <a:pt x="43" y="234"/>
                    <a:pt x="65" y="234"/>
                  </a:cubicBezTo>
                  <a:cubicBezTo>
                    <a:pt x="90" y="234"/>
                    <a:pt x="118" y="224"/>
                    <a:pt x="118" y="195"/>
                  </a:cubicBezTo>
                  <a:cubicBezTo>
                    <a:pt x="118" y="147"/>
                    <a:pt x="6" y="116"/>
                    <a:pt x="6" y="57"/>
                  </a:cubicBezTo>
                  <a:cubicBezTo>
                    <a:pt x="6" y="33"/>
                    <a:pt x="18" y="0"/>
                    <a:pt x="83" y="0"/>
                  </a:cubicBezTo>
                  <a:cubicBezTo>
                    <a:pt x="102" y="0"/>
                    <a:pt x="119" y="3"/>
                    <a:pt x="138" y="7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23" y="25"/>
                    <a:pt x="105" y="22"/>
                    <a:pt x="87" y="22"/>
                  </a:cubicBezTo>
                  <a:cubicBezTo>
                    <a:pt x="64" y="22"/>
                    <a:pt x="36" y="30"/>
                    <a:pt x="36" y="57"/>
                  </a:cubicBezTo>
                  <a:cubicBezTo>
                    <a:pt x="36" y="102"/>
                    <a:pt x="148" y="134"/>
                    <a:pt x="148" y="196"/>
                  </a:cubicBezTo>
                  <a:cubicBezTo>
                    <a:pt x="148" y="238"/>
                    <a:pt x="111" y="255"/>
                    <a:pt x="70" y="255"/>
                  </a:cubicBezTo>
                  <a:cubicBezTo>
                    <a:pt x="47" y="255"/>
                    <a:pt x="24" y="251"/>
                    <a:pt x="5" y="245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32D27E9-0CFC-454F-B69A-CCE6B79C5D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7451" y="4481513"/>
              <a:ext cx="58738" cy="103188"/>
            </a:xfrm>
            <a:custGeom>
              <a:avLst/>
              <a:gdLst>
                <a:gd name="T0" fmla="*/ 6 w 37"/>
                <a:gd name="T1" fmla="*/ 65 h 65"/>
                <a:gd name="T2" fmla="*/ 0 w 37"/>
                <a:gd name="T3" fmla="*/ 65 h 65"/>
                <a:gd name="T4" fmla="*/ 0 w 37"/>
                <a:gd name="T5" fmla="*/ 0 h 65"/>
                <a:gd name="T6" fmla="*/ 6 w 37"/>
                <a:gd name="T7" fmla="*/ 0 h 65"/>
                <a:gd name="T8" fmla="*/ 6 w 37"/>
                <a:gd name="T9" fmla="*/ 65 h 65"/>
                <a:gd name="T10" fmla="*/ 26 w 37"/>
                <a:gd name="T11" fmla="*/ 17 h 65"/>
                <a:gd name="T12" fmla="*/ 33 w 37"/>
                <a:gd name="T13" fmla="*/ 17 h 65"/>
                <a:gd name="T14" fmla="*/ 12 w 37"/>
                <a:gd name="T15" fmla="*/ 38 h 65"/>
                <a:gd name="T16" fmla="*/ 37 w 37"/>
                <a:gd name="T17" fmla="*/ 65 h 65"/>
                <a:gd name="T18" fmla="*/ 30 w 37"/>
                <a:gd name="T19" fmla="*/ 65 h 65"/>
                <a:gd name="T20" fmla="*/ 6 w 37"/>
                <a:gd name="T21" fmla="*/ 38 h 65"/>
                <a:gd name="T22" fmla="*/ 26 w 37"/>
                <a:gd name="T2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5">
                  <a:moveTo>
                    <a:pt x="6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5"/>
                  </a:lnTo>
                  <a:close/>
                  <a:moveTo>
                    <a:pt x="26" y="17"/>
                  </a:moveTo>
                  <a:lnTo>
                    <a:pt x="33" y="17"/>
                  </a:lnTo>
                  <a:lnTo>
                    <a:pt x="12" y="38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6" y="38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8D7D4DF-3923-4D3E-B9A3-AF87FEDE6D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388" y="4632325"/>
              <a:ext cx="84138" cy="101600"/>
            </a:xfrm>
            <a:custGeom>
              <a:avLst/>
              <a:gdLst>
                <a:gd name="T0" fmla="*/ 0 w 269"/>
                <a:gd name="T1" fmla="*/ 0 h 330"/>
                <a:gd name="T2" fmla="*/ 172 w 269"/>
                <a:gd name="T3" fmla="*/ 0 h 330"/>
                <a:gd name="T4" fmla="*/ 257 w 269"/>
                <a:gd name="T5" fmla="*/ 78 h 330"/>
                <a:gd name="T6" fmla="*/ 198 w 269"/>
                <a:gd name="T7" fmla="*/ 159 h 330"/>
                <a:gd name="T8" fmla="*/ 198 w 269"/>
                <a:gd name="T9" fmla="*/ 160 h 330"/>
                <a:gd name="T10" fmla="*/ 269 w 269"/>
                <a:gd name="T11" fmla="*/ 248 h 330"/>
                <a:gd name="T12" fmla="*/ 162 w 269"/>
                <a:gd name="T13" fmla="*/ 330 h 330"/>
                <a:gd name="T14" fmla="*/ 0 w 269"/>
                <a:gd name="T15" fmla="*/ 330 h 330"/>
                <a:gd name="T16" fmla="*/ 0 w 269"/>
                <a:gd name="T17" fmla="*/ 0 h 330"/>
                <a:gd name="T18" fmla="*/ 70 w 269"/>
                <a:gd name="T19" fmla="*/ 135 h 330"/>
                <a:gd name="T20" fmla="*/ 136 w 269"/>
                <a:gd name="T21" fmla="*/ 135 h 330"/>
                <a:gd name="T22" fmla="*/ 187 w 269"/>
                <a:gd name="T23" fmla="*/ 87 h 330"/>
                <a:gd name="T24" fmla="*/ 137 w 269"/>
                <a:gd name="T25" fmla="*/ 48 h 330"/>
                <a:gd name="T26" fmla="*/ 70 w 269"/>
                <a:gd name="T27" fmla="*/ 48 h 330"/>
                <a:gd name="T28" fmla="*/ 70 w 269"/>
                <a:gd name="T29" fmla="*/ 135 h 330"/>
                <a:gd name="T30" fmla="*/ 70 w 269"/>
                <a:gd name="T31" fmla="*/ 281 h 330"/>
                <a:gd name="T32" fmla="*/ 141 w 269"/>
                <a:gd name="T33" fmla="*/ 281 h 330"/>
                <a:gd name="T34" fmla="*/ 198 w 269"/>
                <a:gd name="T35" fmla="*/ 230 h 330"/>
                <a:gd name="T36" fmla="*/ 150 w 269"/>
                <a:gd name="T37" fmla="*/ 184 h 330"/>
                <a:gd name="T38" fmla="*/ 70 w 269"/>
                <a:gd name="T39" fmla="*/ 184 h 330"/>
                <a:gd name="T40" fmla="*/ 70 w 269"/>
                <a:gd name="T41" fmla="*/ 2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330">
                  <a:moveTo>
                    <a:pt x="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214" y="0"/>
                    <a:pt x="257" y="23"/>
                    <a:pt x="257" y="78"/>
                  </a:cubicBezTo>
                  <a:cubicBezTo>
                    <a:pt x="257" y="118"/>
                    <a:pt x="237" y="148"/>
                    <a:pt x="198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241" y="166"/>
                    <a:pt x="269" y="195"/>
                    <a:pt x="269" y="248"/>
                  </a:cubicBezTo>
                  <a:cubicBezTo>
                    <a:pt x="269" y="297"/>
                    <a:pt x="225" y="330"/>
                    <a:pt x="162" y="330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0" y="0"/>
                  </a:lnTo>
                  <a:close/>
                  <a:moveTo>
                    <a:pt x="70" y="135"/>
                  </a:moveTo>
                  <a:cubicBezTo>
                    <a:pt x="136" y="135"/>
                    <a:pt x="136" y="135"/>
                    <a:pt x="136" y="135"/>
                  </a:cubicBezTo>
                  <a:cubicBezTo>
                    <a:pt x="166" y="135"/>
                    <a:pt x="187" y="113"/>
                    <a:pt x="187" y="87"/>
                  </a:cubicBezTo>
                  <a:cubicBezTo>
                    <a:pt x="187" y="58"/>
                    <a:pt x="160" y="48"/>
                    <a:pt x="137" y="48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70" y="135"/>
                  </a:lnTo>
                  <a:close/>
                  <a:moveTo>
                    <a:pt x="70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281"/>
                    <a:pt x="198" y="259"/>
                    <a:pt x="198" y="230"/>
                  </a:cubicBezTo>
                  <a:cubicBezTo>
                    <a:pt x="198" y="196"/>
                    <a:pt x="165" y="184"/>
                    <a:pt x="150" y="184"/>
                  </a:cubicBezTo>
                  <a:cubicBezTo>
                    <a:pt x="70" y="184"/>
                    <a:pt x="70" y="184"/>
                    <a:pt x="70" y="184"/>
                  </a:cubicBezTo>
                  <a:lnTo>
                    <a:pt x="70" y="2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047E73F5-EB57-4783-9DDE-4CB998BB92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8051" y="4656138"/>
              <a:ext cx="74613" cy="79375"/>
            </a:xfrm>
            <a:custGeom>
              <a:avLst/>
              <a:gdLst>
                <a:gd name="T0" fmla="*/ 139 w 238"/>
                <a:gd name="T1" fmla="*/ 0 h 258"/>
                <a:gd name="T2" fmla="*/ 33 w 238"/>
                <a:gd name="T3" fmla="*/ 14 h 258"/>
                <a:gd name="T4" fmla="*/ 28 w 238"/>
                <a:gd name="T5" fmla="*/ 60 h 258"/>
                <a:gd name="T6" fmla="*/ 123 w 238"/>
                <a:gd name="T7" fmla="*/ 40 h 258"/>
                <a:gd name="T8" fmla="*/ 169 w 238"/>
                <a:gd name="T9" fmla="*/ 70 h 258"/>
                <a:gd name="T10" fmla="*/ 0 w 238"/>
                <a:gd name="T11" fmla="*/ 184 h 258"/>
                <a:gd name="T12" fmla="*/ 92 w 238"/>
                <a:gd name="T13" fmla="*/ 258 h 258"/>
                <a:gd name="T14" fmla="*/ 138 w 238"/>
                <a:gd name="T15" fmla="*/ 253 h 258"/>
                <a:gd name="T16" fmla="*/ 172 w 238"/>
                <a:gd name="T17" fmla="*/ 240 h 258"/>
                <a:gd name="T18" fmla="*/ 172 w 238"/>
                <a:gd name="T19" fmla="*/ 252 h 258"/>
                <a:gd name="T20" fmla="*/ 238 w 238"/>
                <a:gd name="T21" fmla="*/ 252 h 258"/>
                <a:gd name="T22" fmla="*/ 238 w 238"/>
                <a:gd name="T23" fmla="*/ 67 h 258"/>
                <a:gd name="T24" fmla="*/ 139 w 238"/>
                <a:gd name="T25" fmla="*/ 0 h 258"/>
                <a:gd name="T26" fmla="*/ 147 w 238"/>
                <a:gd name="T27" fmla="*/ 211 h 258"/>
                <a:gd name="T28" fmla="*/ 147 w 238"/>
                <a:gd name="T29" fmla="*/ 211 h 258"/>
                <a:gd name="T30" fmla="*/ 109 w 238"/>
                <a:gd name="T31" fmla="*/ 218 h 258"/>
                <a:gd name="T32" fmla="*/ 66 w 238"/>
                <a:gd name="T33" fmla="*/ 188 h 258"/>
                <a:gd name="T34" fmla="*/ 172 w 238"/>
                <a:gd name="T35" fmla="*/ 125 h 258"/>
                <a:gd name="T36" fmla="*/ 172 w 238"/>
                <a:gd name="T37" fmla="*/ 198 h 258"/>
                <a:gd name="T38" fmla="*/ 147 w 238"/>
                <a:gd name="T39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" h="258">
                  <a:moveTo>
                    <a:pt x="139" y="0"/>
                  </a:moveTo>
                  <a:cubicBezTo>
                    <a:pt x="103" y="0"/>
                    <a:pt x="68" y="6"/>
                    <a:pt x="33" y="14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58" y="48"/>
                    <a:pt x="90" y="40"/>
                    <a:pt x="123" y="40"/>
                  </a:cubicBezTo>
                  <a:cubicBezTo>
                    <a:pt x="141" y="40"/>
                    <a:pt x="169" y="43"/>
                    <a:pt x="169" y="70"/>
                  </a:cubicBezTo>
                  <a:cubicBezTo>
                    <a:pt x="169" y="118"/>
                    <a:pt x="0" y="89"/>
                    <a:pt x="0" y="184"/>
                  </a:cubicBezTo>
                  <a:cubicBezTo>
                    <a:pt x="0" y="234"/>
                    <a:pt x="37" y="258"/>
                    <a:pt x="92" y="258"/>
                  </a:cubicBezTo>
                  <a:cubicBezTo>
                    <a:pt x="116" y="258"/>
                    <a:pt x="126" y="256"/>
                    <a:pt x="138" y="253"/>
                  </a:cubicBezTo>
                  <a:cubicBezTo>
                    <a:pt x="152" y="249"/>
                    <a:pt x="167" y="243"/>
                    <a:pt x="172" y="240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10"/>
                    <a:pt x="183" y="0"/>
                    <a:pt x="139" y="0"/>
                  </a:cubicBezTo>
                  <a:close/>
                  <a:moveTo>
                    <a:pt x="147" y="211"/>
                  </a:moveTo>
                  <a:cubicBezTo>
                    <a:pt x="147" y="211"/>
                    <a:pt x="147" y="211"/>
                    <a:pt x="147" y="211"/>
                  </a:cubicBezTo>
                  <a:cubicBezTo>
                    <a:pt x="135" y="215"/>
                    <a:pt x="122" y="218"/>
                    <a:pt x="109" y="218"/>
                  </a:cubicBezTo>
                  <a:cubicBezTo>
                    <a:pt x="89" y="218"/>
                    <a:pt x="66" y="212"/>
                    <a:pt x="66" y="188"/>
                  </a:cubicBezTo>
                  <a:cubicBezTo>
                    <a:pt x="66" y="145"/>
                    <a:pt x="148" y="146"/>
                    <a:pt x="172" y="125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66" y="202"/>
                    <a:pt x="156" y="208"/>
                    <a:pt x="147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43AE446-7234-4969-AB7C-956F08F5F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4656138"/>
              <a:ext cx="79375" cy="77788"/>
            </a:xfrm>
            <a:custGeom>
              <a:avLst/>
              <a:gdLst>
                <a:gd name="T0" fmla="*/ 69 w 259"/>
                <a:gd name="T1" fmla="*/ 46 h 252"/>
                <a:gd name="T2" fmla="*/ 70 w 259"/>
                <a:gd name="T3" fmla="*/ 47 h 252"/>
                <a:gd name="T4" fmla="*/ 162 w 259"/>
                <a:gd name="T5" fmla="*/ 0 h 252"/>
                <a:gd name="T6" fmla="*/ 259 w 259"/>
                <a:gd name="T7" fmla="*/ 80 h 252"/>
                <a:gd name="T8" fmla="*/ 259 w 259"/>
                <a:gd name="T9" fmla="*/ 252 h 252"/>
                <a:gd name="T10" fmla="*/ 190 w 259"/>
                <a:gd name="T11" fmla="*/ 252 h 252"/>
                <a:gd name="T12" fmla="*/ 190 w 259"/>
                <a:gd name="T13" fmla="*/ 95 h 252"/>
                <a:gd name="T14" fmla="*/ 140 w 259"/>
                <a:gd name="T15" fmla="*/ 55 h 252"/>
                <a:gd name="T16" fmla="*/ 69 w 259"/>
                <a:gd name="T17" fmla="*/ 157 h 252"/>
                <a:gd name="T18" fmla="*/ 69 w 259"/>
                <a:gd name="T19" fmla="*/ 252 h 252"/>
                <a:gd name="T20" fmla="*/ 0 w 259"/>
                <a:gd name="T21" fmla="*/ 252 h 252"/>
                <a:gd name="T22" fmla="*/ 0 w 259"/>
                <a:gd name="T23" fmla="*/ 6 h 252"/>
                <a:gd name="T24" fmla="*/ 69 w 259"/>
                <a:gd name="T25" fmla="*/ 6 h 252"/>
                <a:gd name="T26" fmla="*/ 69 w 259"/>
                <a:gd name="T27" fmla="*/ 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52">
                  <a:moveTo>
                    <a:pt x="69" y="46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89" y="11"/>
                    <a:pt x="121" y="0"/>
                    <a:pt x="162" y="0"/>
                  </a:cubicBezTo>
                  <a:cubicBezTo>
                    <a:pt x="214" y="0"/>
                    <a:pt x="259" y="19"/>
                    <a:pt x="259" y="80"/>
                  </a:cubicBezTo>
                  <a:cubicBezTo>
                    <a:pt x="259" y="252"/>
                    <a:pt x="259" y="252"/>
                    <a:pt x="259" y="252"/>
                  </a:cubicBezTo>
                  <a:cubicBezTo>
                    <a:pt x="190" y="252"/>
                    <a:pt x="190" y="252"/>
                    <a:pt x="190" y="252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70"/>
                    <a:pt x="166" y="55"/>
                    <a:pt x="140" y="55"/>
                  </a:cubicBezTo>
                  <a:cubicBezTo>
                    <a:pt x="93" y="55"/>
                    <a:pt x="69" y="81"/>
                    <a:pt x="69" y="157"/>
                  </a:cubicBezTo>
                  <a:cubicBezTo>
                    <a:pt x="69" y="252"/>
                    <a:pt x="69" y="252"/>
                    <a:pt x="69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69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F30EBA2-4047-4C57-A94A-E97971E660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632325"/>
              <a:ext cx="76200" cy="101600"/>
            </a:xfrm>
            <a:custGeom>
              <a:avLst/>
              <a:gdLst>
                <a:gd name="T0" fmla="*/ 0 w 48"/>
                <a:gd name="T1" fmla="*/ 0 h 64"/>
                <a:gd name="T2" fmla="*/ 13 w 48"/>
                <a:gd name="T3" fmla="*/ 0 h 64"/>
                <a:gd name="T4" fmla="*/ 13 w 48"/>
                <a:gd name="T5" fmla="*/ 64 h 64"/>
                <a:gd name="T6" fmla="*/ 0 w 48"/>
                <a:gd name="T7" fmla="*/ 64 h 64"/>
                <a:gd name="T8" fmla="*/ 0 w 48"/>
                <a:gd name="T9" fmla="*/ 0 h 64"/>
                <a:gd name="T10" fmla="*/ 30 w 48"/>
                <a:gd name="T11" fmla="*/ 16 h 64"/>
                <a:gd name="T12" fmla="*/ 45 w 48"/>
                <a:gd name="T13" fmla="*/ 16 h 64"/>
                <a:gd name="T14" fmla="*/ 28 w 48"/>
                <a:gd name="T15" fmla="*/ 37 h 64"/>
                <a:gd name="T16" fmla="*/ 48 w 48"/>
                <a:gd name="T17" fmla="*/ 64 h 64"/>
                <a:gd name="T18" fmla="*/ 33 w 48"/>
                <a:gd name="T19" fmla="*/ 64 h 64"/>
                <a:gd name="T20" fmla="*/ 14 w 48"/>
                <a:gd name="T21" fmla="*/ 37 h 64"/>
                <a:gd name="T22" fmla="*/ 30 w 48"/>
                <a:gd name="T2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4">
                  <a:moveTo>
                    <a:pt x="0" y="0"/>
                  </a:moveTo>
                  <a:lnTo>
                    <a:pt x="13" y="0"/>
                  </a:lnTo>
                  <a:lnTo>
                    <a:pt x="13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30" y="16"/>
                  </a:moveTo>
                  <a:lnTo>
                    <a:pt x="45" y="16"/>
                  </a:lnTo>
                  <a:lnTo>
                    <a:pt x="28" y="37"/>
                  </a:lnTo>
                  <a:lnTo>
                    <a:pt x="48" y="64"/>
                  </a:lnTo>
                  <a:lnTo>
                    <a:pt x="33" y="64"/>
                  </a:lnTo>
                  <a:lnTo>
                    <a:pt x="14" y="3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E096557-C761-4103-B76B-8D63F9524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926" y="4629150"/>
              <a:ext cx="44450" cy="104775"/>
            </a:xfrm>
            <a:custGeom>
              <a:avLst/>
              <a:gdLst>
                <a:gd name="T0" fmla="*/ 127 w 142"/>
                <a:gd name="T1" fmla="*/ 93 h 338"/>
                <a:gd name="T2" fmla="*/ 127 w 142"/>
                <a:gd name="T3" fmla="*/ 115 h 338"/>
                <a:gd name="T4" fmla="*/ 60 w 142"/>
                <a:gd name="T5" fmla="*/ 115 h 338"/>
                <a:gd name="T6" fmla="*/ 60 w 142"/>
                <a:gd name="T7" fmla="*/ 338 h 338"/>
                <a:gd name="T8" fmla="*/ 30 w 142"/>
                <a:gd name="T9" fmla="*/ 338 h 338"/>
                <a:gd name="T10" fmla="*/ 30 w 142"/>
                <a:gd name="T11" fmla="*/ 115 h 338"/>
                <a:gd name="T12" fmla="*/ 0 w 142"/>
                <a:gd name="T13" fmla="*/ 115 h 338"/>
                <a:gd name="T14" fmla="*/ 0 w 142"/>
                <a:gd name="T15" fmla="*/ 93 h 338"/>
                <a:gd name="T16" fmla="*/ 30 w 142"/>
                <a:gd name="T17" fmla="*/ 93 h 338"/>
                <a:gd name="T18" fmla="*/ 30 w 142"/>
                <a:gd name="T19" fmla="*/ 60 h 338"/>
                <a:gd name="T20" fmla="*/ 97 w 142"/>
                <a:gd name="T21" fmla="*/ 0 h 338"/>
                <a:gd name="T22" fmla="*/ 139 w 142"/>
                <a:gd name="T23" fmla="*/ 5 h 338"/>
                <a:gd name="T24" fmla="*/ 142 w 142"/>
                <a:gd name="T25" fmla="*/ 29 h 338"/>
                <a:gd name="T26" fmla="*/ 100 w 142"/>
                <a:gd name="T27" fmla="*/ 22 h 338"/>
                <a:gd name="T28" fmla="*/ 60 w 142"/>
                <a:gd name="T29" fmla="*/ 56 h 338"/>
                <a:gd name="T30" fmla="*/ 60 w 142"/>
                <a:gd name="T31" fmla="*/ 93 h 338"/>
                <a:gd name="T32" fmla="*/ 127 w 142"/>
                <a:gd name="T33" fmla="*/ 9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338">
                  <a:moveTo>
                    <a:pt x="127" y="93"/>
                  </a:moveTo>
                  <a:cubicBezTo>
                    <a:pt x="127" y="115"/>
                    <a:pt x="127" y="115"/>
                    <a:pt x="127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30" y="338"/>
                    <a:pt x="30" y="338"/>
                    <a:pt x="30" y="338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17"/>
                    <a:pt x="55" y="0"/>
                    <a:pt x="97" y="0"/>
                  </a:cubicBezTo>
                  <a:cubicBezTo>
                    <a:pt x="112" y="0"/>
                    <a:pt x="126" y="2"/>
                    <a:pt x="139" y="5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29" y="25"/>
                    <a:pt x="115" y="22"/>
                    <a:pt x="100" y="22"/>
                  </a:cubicBezTo>
                  <a:cubicBezTo>
                    <a:pt x="69" y="22"/>
                    <a:pt x="60" y="41"/>
                    <a:pt x="60" y="56"/>
                  </a:cubicBezTo>
                  <a:cubicBezTo>
                    <a:pt x="60" y="93"/>
                    <a:pt x="60" y="93"/>
                    <a:pt x="60" y="93"/>
                  </a:cubicBezTo>
                  <a:lnTo>
                    <a:pt x="127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C080E689-EE6E-4EDD-BA00-3CD2D34AC8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6" y="4632325"/>
              <a:ext cx="74613" cy="103188"/>
            </a:xfrm>
            <a:custGeom>
              <a:avLst/>
              <a:gdLst>
                <a:gd name="T0" fmla="*/ 241 w 241"/>
                <a:gd name="T1" fmla="*/ 205 h 332"/>
                <a:gd name="T2" fmla="*/ 121 w 241"/>
                <a:gd name="T3" fmla="*/ 332 h 332"/>
                <a:gd name="T4" fmla="*/ 0 w 241"/>
                <a:gd name="T5" fmla="*/ 205 h 332"/>
                <a:gd name="T6" fmla="*/ 121 w 241"/>
                <a:gd name="T7" fmla="*/ 77 h 332"/>
                <a:gd name="T8" fmla="*/ 241 w 241"/>
                <a:gd name="T9" fmla="*/ 205 h 332"/>
                <a:gd name="T10" fmla="*/ 30 w 241"/>
                <a:gd name="T11" fmla="*/ 205 h 332"/>
                <a:gd name="T12" fmla="*/ 121 w 241"/>
                <a:gd name="T13" fmla="*/ 310 h 332"/>
                <a:gd name="T14" fmla="*/ 212 w 241"/>
                <a:gd name="T15" fmla="*/ 205 h 332"/>
                <a:gd name="T16" fmla="*/ 121 w 241"/>
                <a:gd name="T17" fmla="*/ 99 h 332"/>
                <a:gd name="T18" fmla="*/ 30 w 241"/>
                <a:gd name="T19" fmla="*/ 205 h 332"/>
                <a:gd name="T20" fmla="*/ 72 w 241"/>
                <a:gd name="T21" fmla="*/ 0 h 332"/>
                <a:gd name="T22" fmla="*/ 104 w 241"/>
                <a:gd name="T23" fmla="*/ 0 h 332"/>
                <a:gd name="T24" fmla="*/ 104 w 241"/>
                <a:gd name="T25" fmla="*/ 30 h 332"/>
                <a:gd name="T26" fmla="*/ 72 w 241"/>
                <a:gd name="T27" fmla="*/ 30 h 332"/>
                <a:gd name="T28" fmla="*/ 72 w 241"/>
                <a:gd name="T29" fmla="*/ 0 h 332"/>
                <a:gd name="T30" fmla="*/ 137 w 241"/>
                <a:gd name="T31" fmla="*/ 0 h 332"/>
                <a:gd name="T32" fmla="*/ 170 w 241"/>
                <a:gd name="T33" fmla="*/ 0 h 332"/>
                <a:gd name="T34" fmla="*/ 170 w 241"/>
                <a:gd name="T35" fmla="*/ 30 h 332"/>
                <a:gd name="T36" fmla="*/ 137 w 241"/>
                <a:gd name="T37" fmla="*/ 30 h 332"/>
                <a:gd name="T38" fmla="*/ 137 w 241"/>
                <a:gd name="T3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" h="332">
                  <a:moveTo>
                    <a:pt x="241" y="205"/>
                  </a:moveTo>
                  <a:cubicBezTo>
                    <a:pt x="241" y="284"/>
                    <a:pt x="194" y="332"/>
                    <a:pt x="121" y="332"/>
                  </a:cubicBezTo>
                  <a:cubicBezTo>
                    <a:pt x="47" y="332"/>
                    <a:pt x="0" y="284"/>
                    <a:pt x="0" y="205"/>
                  </a:cubicBezTo>
                  <a:cubicBezTo>
                    <a:pt x="0" y="101"/>
                    <a:pt x="71" y="77"/>
                    <a:pt x="121" y="77"/>
                  </a:cubicBezTo>
                  <a:cubicBezTo>
                    <a:pt x="171" y="77"/>
                    <a:pt x="241" y="101"/>
                    <a:pt x="241" y="205"/>
                  </a:cubicBezTo>
                  <a:close/>
                  <a:moveTo>
                    <a:pt x="30" y="205"/>
                  </a:moveTo>
                  <a:cubicBezTo>
                    <a:pt x="30" y="259"/>
                    <a:pt x="53" y="310"/>
                    <a:pt x="121" y="310"/>
                  </a:cubicBezTo>
                  <a:cubicBezTo>
                    <a:pt x="188" y="310"/>
                    <a:pt x="212" y="259"/>
                    <a:pt x="212" y="205"/>
                  </a:cubicBezTo>
                  <a:cubicBezTo>
                    <a:pt x="212" y="138"/>
                    <a:pt x="182" y="99"/>
                    <a:pt x="121" y="99"/>
                  </a:cubicBezTo>
                  <a:cubicBezTo>
                    <a:pt x="59" y="99"/>
                    <a:pt x="30" y="138"/>
                    <a:pt x="30" y="205"/>
                  </a:cubicBezTo>
                  <a:close/>
                  <a:moveTo>
                    <a:pt x="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72" y="30"/>
                    <a:pt x="72" y="30"/>
                    <a:pt x="72" y="30"/>
                  </a:cubicBezTo>
                  <a:lnTo>
                    <a:pt x="72" y="0"/>
                  </a:lnTo>
                  <a:close/>
                  <a:moveTo>
                    <a:pt x="137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37" y="30"/>
                    <a:pt x="137" y="30"/>
                    <a:pt x="137" y="3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71171AE-C2C9-49D5-8DE2-F8BCD7CBC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1" y="4656138"/>
              <a:ext cx="39688" cy="77788"/>
            </a:xfrm>
            <a:custGeom>
              <a:avLst/>
              <a:gdLst>
                <a:gd name="T0" fmla="*/ 29 w 125"/>
                <a:gd name="T1" fmla="*/ 42 h 250"/>
                <a:gd name="T2" fmla="*/ 30 w 125"/>
                <a:gd name="T3" fmla="*/ 43 h 250"/>
                <a:gd name="T4" fmla="*/ 103 w 125"/>
                <a:gd name="T5" fmla="*/ 0 h 250"/>
                <a:gd name="T6" fmla="*/ 123 w 125"/>
                <a:gd name="T7" fmla="*/ 3 h 250"/>
                <a:gd name="T8" fmla="*/ 125 w 125"/>
                <a:gd name="T9" fmla="*/ 29 h 250"/>
                <a:gd name="T10" fmla="*/ 96 w 125"/>
                <a:gd name="T11" fmla="*/ 24 h 250"/>
                <a:gd name="T12" fmla="*/ 29 w 125"/>
                <a:gd name="T13" fmla="*/ 106 h 250"/>
                <a:gd name="T14" fmla="*/ 29 w 125"/>
                <a:gd name="T15" fmla="*/ 250 h 250"/>
                <a:gd name="T16" fmla="*/ 0 w 125"/>
                <a:gd name="T17" fmla="*/ 250 h 250"/>
                <a:gd name="T18" fmla="*/ 0 w 125"/>
                <a:gd name="T19" fmla="*/ 5 h 250"/>
                <a:gd name="T20" fmla="*/ 29 w 125"/>
                <a:gd name="T21" fmla="*/ 5 h 250"/>
                <a:gd name="T22" fmla="*/ 29 w 125"/>
                <a:gd name="T23" fmla="*/ 4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250">
                  <a:moveTo>
                    <a:pt x="29" y="42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42" y="15"/>
                    <a:pt x="65" y="0"/>
                    <a:pt x="103" y="0"/>
                  </a:cubicBezTo>
                  <a:cubicBezTo>
                    <a:pt x="109" y="0"/>
                    <a:pt x="116" y="1"/>
                    <a:pt x="123" y="3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15" y="26"/>
                    <a:pt x="106" y="24"/>
                    <a:pt x="96" y="24"/>
                  </a:cubicBezTo>
                  <a:cubicBezTo>
                    <a:pt x="51" y="24"/>
                    <a:pt x="29" y="66"/>
                    <a:pt x="29" y="106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3957B7C-C7AF-4DA2-AD9A-6E77EC5D62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60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0 w 218"/>
                <a:gd name="T3" fmla="*/ 255 h 255"/>
                <a:gd name="T4" fmla="*/ 0 w 218"/>
                <a:gd name="T5" fmla="*/ 128 h 255"/>
                <a:gd name="T6" fmla="*/ 120 w 218"/>
                <a:gd name="T7" fmla="*/ 0 h 255"/>
                <a:gd name="T8" fmla="*/ 218 w 218"/>
                <a:gd name="T9" fmla="*/ 115 h 255"/>
                <a:gd name="T10" fmla="*/ 29 w 218"/>
                <a:gd name="T11" fmla="*/ 115 h 255"/>
                <a:gd name="T12" fmla="*/ 29 w 218"/>
                <a:gd name="T13" fmla="*/ 128 h 255"/>
                <a:gd name="T14" fmla="*/ 120 w 218"/>
                <a:gd name="T15" fmla="*/ 233 h 255"/>
                <a:gd name="T16" fmla="*/ 202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7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0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0" y="0"/>
                    <a:pt x="120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9" y="182"/>
                    <a:pt x="53" y="233"/>
                    <a:pt x="120" y="233"/>
                  </a:cubicBezTo>
                  <a:cubicBezTo>
                    <a:pt x="169" y="233"/>
                    <a:pt x="179" y="227"/>
                    <a:pt x="202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6"/>
                    <a:pt x="160" y="19"/>
                    <a:pt x="117" y="19"/>
                  </a:cubicBezTo>
                  <a:cubicBezTo>
                    <a:pt x="69" y="19"/>
                    <a:pt x="37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E7F0631A-E046-473D-9132-7483DB8DD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3038" y="4656138"/>
              <a:ext cx="69850" cy="77788"/>
            </a:xfrm>
            <a:custGeom>
              <a:avLst/>
              <a:gdLst>
                <a:gd name="T0" fmla="*/ 29 w 223"/>
                <a:gd name="T1" fmla="*/ 56 h 250"/>
                <a:gd name="T2" fmla="*/ 30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29 w 223"/>
                <a:gd name="T17" fmla="*/ 134 h 250"/>
                <a:gd name="T18" fmla="*/ 29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29 w 223"/>
                <a:gd name="T25" fmla="*/ 5 h 250"/>
                <a:gd name="T26" fmla="*/ 29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29" y="56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8" y="24"/>
                    <a:pt x="29" y="52"/>
                    <a:pt x="29" y="134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59C24F1-073B-4F5F-8888-911605C6D9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33526" y="4630738"/>
              <a:ext cx="11113" cy="103188"/>
            </a:xfrm>
            <a:custGeom>
              <a:avLst/>
              <a:gdLst>
                <a:gd name="T0" fmla="*/ 7 w 7"/>
                <a:gd name="T1" fmla="*/ 6 h 65"/>
                <a:gd name="T2" fmla="*/ 0 w 7"/>
                <a:gd name="T3" fmla="*/ 6 h 65"/>
                <a:gd name="T4" fmla="*/ 0 w 7"/>
                <a:gd name="T5" fmla="*/ 0 h 65"/>
                <a:gd name="T6" fmla="*/ 7 w 7"/>
                <a:gd name="T7" fmla="*/ 0 h 65"/>
                <a:gd name="T8" fmla="*/ 7 w 7"/>
                <a:gd name="T9" fmla="*/ 6 h 65"/>
                <a:gd name="T10" fmla="*/ 0 w 7"/>
                <a:gd name="T11" fmla="*/ 17 h 65"/>
                <a:gd name="T12" fmla="*/ 6 w 7"/>
                <a:gd name="T13" fmla="*/ 17 h 65"/>
                <a:gd name="T14" fmla="*/ 6 w 7"/>
                <a:gd name="T15" fmla="*/ 65 h 65"/>
                <a:gd name="T16" fmla="*/ 0 w 7"/>
                <a:gd name="T17" fmla="*/ 65 h 65"/>
                <a:gd name="T18" fmla="*/ 0 w 7"/>
                <a:gd name="T1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5">
                  <a:moveTo>
                    <a:pt x="7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close/>
                  <a:moveTo>
                    <a:pt x="0" y="17"/>
                  </a:moveTo>
                  <a:lnTo>
                    <a:pt x="6" y="17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9F5846F6-8BC5-44A1-909E-5D14EE2069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3688" y="4656138"/>
              <a:ext cx="69850" cy="77788"/>
            </a:xfrm>
            <a:custGeom>
              <a:avLst/>
              <a:gdLst>
                <a:gd name="T0" fmla="*/ 30 w 223"/>
                <a:gd name="T1" fmla="*/ 56 h 250"/>
                <a:gd name="T2" fmla="*/ 31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30 w 223"/>
                <a:gd name="T17" fmla="*/ 134 h 250"/>
                <a:gd name="T18" fmla="*/ 30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30 w 223"/>
                <a:gd name="T25" fmla="*/ 5 h 250"/>
                <a:gd name="T26" fmla="*/ 30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2D83F233-0122-4DF5-BA9C-CE0AE8C1D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4656138"/>
              <a:ext cx="74613" cy="114300"/>
            </a:xfrm>
            <a:custGeom>
              <a:avLst/>
              <a:gdLst>
                <a:gd name="T0" fmla="*/ 237 w 237"/>
                <a:gd name="T1" fmla="*/ 259 h 367"/>
                <a:gd name="T2" fmla="*/ 120 w 237"/>
                <a:gd name="T3" fmla="*/ 367 h 367"/>
                <a:gd name="T4" fmla="*/ 32 w 237"/>
                <a:gd name="T5" fmla="*/ 357 h 367"/>
                <a:gd name="T6" fmla="*/ 29 w 237"/>
                <a:gd name="T7" fmla="*/ 328 h 367"/>
                <a:gd name="T8" fmla="*/ 122 w 237"/>
                <a:gd name="T9" fmla="*/ 345 h 367"/>
                <a:gd name="T10" fmla="*/ 207 w 237"/>
                <a:gd name="T11" fmla="*/ 265 h 367"/>
                <a:gd name="T12" fmla="*/ 207 w 237"/>
                <a:gd name="T13" fmla="*/ 196 h 367"/>
                <a:gd name="T14" fmla="*/ 206 w 237"/>
                <a:gd name="T15" fmla="*/ 195 h 367"/>
                <a:gd name="T16" fmla="*/ 108 w 237"/>
                <a:gd name="T17" fmla="*/ 255 h 367"/>
                <a:gd name="T18" fmla="*/ 0 w 237"/>
                <a:gd name="T19" fmla="*/ 143 h 367"/>
                <a:gd name="T20" fmla="*/ 146 w 237"/>
                <a:gd name="T21" fmla="*/ 0 h 367"/>
                <a:gd name="T22" fmla="*/ 237 w 237"/>
                <a:gd name="T23" fmla="*/ 9 h 367"/>
                <a:gd name="T24" fmla="*/ 237 w 237"/>
                <a:gd name="T25" fmla="*/ 259 h 367"/>
                <a:gd name="T26" fmla="*/ 207 w 237"/>
                <a:gd name="T27" fmla="*/ 28 h 367"/>
                <a:gd name="T28" fmla="*/ 149 w 237"/>
                <a:gd name="T29" fmla="*/ 22 h 367"/>
                <a:gd name="T30" fmla="*/ 29 w 237"/>
                <a:gd name="T31" fmla="*/ 139 h 367"/>
                <a:gd name="T32" fmla="*/ 114 w 237"/>
                <a:gd name="T33" fmla="*/ 233 h 367"/>
                <a:gd name="T34" fmla="*/ 207 w 237"/>
                <a:gd name="T35" fmla="*/ 126 h 367"/>
                <a:gd name="T36" fmla="*/ 207 w 237"/>
                <a:gd name="T37" fmla="*/ 2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367">
                  <a:moveTo>
                    <a:pt x="237" y="259"/>
                  </a:moveTo>
                  <a:cubicBezTo>
                    <a:pt x="237" y="352"/>
                    <a:pt x="183" y="367"/>
                    <a:pt x="120" y="367"/>
                  </a:cubicBezTo>
                  <a:cubicBezTo>
                    <a:pt x="91" y="367"/>
                    <a:pt x="61" y="363"/>
                    <a:pt x="32" y="357"/>
                  </a:cubicBezTo>
                  <a:cubicBezTo>
                    <a:pt x="29" y="328"/>
                    <a:pt x="29" y="328"/>
                    <a:pt x="29" y="328"/>
                  </a:cubicBezTo>
                  <a:cubicBezTo>
                    <a:pt x="59" y="338"/>
                    <a:pt x="90" y="345"/>
                    <a:pt x="122" y="345"/>
                  </a:cubicBezTo>
                  <a:cubicBezTo>
                    <a:pt x="160" y="345"/>
                    <a:pt x="207" y="333"/>
                    <a:pt x="207" y="265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6" y="195"/>
                    <a:pt x="206" y="195"/>
                    <a:pt x="206" y="195"/>
                  </a:cubicBezTo>
                  <a:cubicBezTo>
                    <a:pt x="193" y="235"/>
                    <a:pt x="154" y="255"/>
                    <a:pt x="108" y="255"/>
                  </a:cubicBezTo>
                  <a:cubicBezTo>
                    <a:pt x="44" y="255"/>
                    <a:pt x="0" y="209"/>
                    <a:pt x="0" y="143"/>
                  </a:cubicBezTo>
                  <a:cubicBezTo>
                    <a:pt x="0" y="52"/>
                    <a:pt x="51" y="0"/>
                    <a:pt x="146" y="0"/>
                  </a:cubicBezTo>
                  <a:cubicBezTo>
                    <a:pt x="180" y="0"/>
                    <a:pt x="209" y="4"/>
                    <a:pt x="237" y="9"/>
                  </a:cubicBezTo>
                  <a:lnTo>
                    <a:pt x="237" y="259"/>
                  </a:lnTo>
                  <a:close/>
                  <a:moveTo>
                    <a:pt x="207" y="28"/>
                  </a:moveTo>
                  <a:cubicBezTo>
                    <a:pt x="188" y="24"/>
                    <a:pt x="169" y="22"/>
                    <a:pt x="149" y="22"/>
                  </a:cubicBezTo>
                  <a:cubicBezTo>
                    <a:pt x="68" y="22"/>
                    <a:pt x="29" y="68"/>
                    <a:pt x="29" y="139"/>
                  </a:cubicBezTo>
                  <a:cubicBezTo>
                    <a:pt x="29" y="193"/>
                    <a:pt x="60" y="233"/>
                    <a:pt x="114" y="233"/>
                  </a:cubicBezTo>
                  <a:cubicBezTo>
                    <a:pt x="164" y="233"/>
                    <a:pt x="207" y="202"/>
                    <a:pt x="207" y="126"/>
                  </a:cubicBezTo>
                  <a:lnTo>
                    <a:pt x="20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1865E04-F610-4339-A313-CD91D22D3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41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3 h 255"/>
                <a:gd name="T16" fmla="*/ 203 w 218"/>
                <a:gd name="T17" fmla="*/ 219 h 255"/>
                <a:gd name="T18" fmla="*/ 198 w 218"/>
                <a:gd name="T19" fmla="*/ 245 h 255"/>
                <a:gd name="T20" fmla="*/ 189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9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1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4" y="233"/>
                    <a:pt x="121" y="233"/>
                  </a:cubicBezTo>
                  <a:cubicBezTo>
                    <a:pt x="170" y="233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9" y="96"/>
                  </a:moveTo>
                  <a:cubicBezTo>
                    <a:pt x="189" y="46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CF6583AD-C755-4CE8-A435-33D85C0E5C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4656138"/>
              <a:ext cx="69850" cy="77788"/>
            </a:xfrm>
            <a:custGeom>
              <a:avLst/>
              <a:gdLst>
                <a:gd name="T0" fmla="*/ 30 w 224"/>
                <a:gd name="T1" fmla="*/ 56 h 250"/>
                <a:gd name="T2" fmla="*/ 31 w 224"/>
                <a:gd name="T3" fmla="*/ 57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5 h 250"/>
                <a:gd name="T24" fmla="*/ 30 w 224"/>
                <a:gd name="T25" fmla="*/ 5 h 250"/>
                <a:gd name="T26" fmla="*/ 30 w 224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1585E0DE-3C19-4930-95C1-EB49E9537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9B7D08F-B3FF-4C66-9264-37E3874A9D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710F2146-B0E0-4381-ABE8-5555057E18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2CC927F-0834-40F5-92E2-81ACF396FC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92019544-BE36-408E-9A91-095D3C0A47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6887CE6C-38D1-44AE-BAFF-DCAEEDD18E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9B98EE03-C368-4DFF-B451-AF8E0BDDD2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DBA145D5-4E2E-4E07-85BB-F4E2671FB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F0975C3A-41A5-48E0-9962-44CC65B7F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479EFDD1-6D8D-4B28-A25B-D43CA3B65B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D875910D-E4C2-44C1-AA38-0CD29C45B3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BFCDA69-A17C-461E-AC01-1CFD2E9DD5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E2F8D799-0FB5-4C49-9DEE-2FD97B8ECF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6E0495E0-943B-44D0-B439-51FE1083C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9BCFF7A9-8A07-4E93-B651-C2783D43E0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B6A81B70-9C7A-40CD-BA73-7EE355A8B6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CFF90FD1-6397-4406-BFCF-398F658BF8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76FE6A47-B156-4065-921A-2623FF552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4CD45C6-7DB5-4323-9255-DDD9B52E50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81F424-301A-41F5-8B78-73B9F8FC84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27C77591-5023-45F4-9C36-CEEAFB76CB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9F3BF80-8FF9-4CFD-A3DD-82F4ADC878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02383639-44B8-4E05-857C-8EC2E170E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F70E1F66-2458-4E66-81B0-FADA5EE9B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26717C3-20D1-42A6-818C-4DAB5FB117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379B1EFF-8160-40CD-9C19-9E822C2F08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D39C3683-BF9C-446F-A9FB-354E9991DE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434ABDA5-004D-4CCF-A901-9792C601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4411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c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EC0BA78F-B764-434F-94B3-6E0CD7B6C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57" t="10726" r="10655" b="54443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75562D-8BE4-4E07-BD9B-7CEBE40A1A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8062" y="1069976"/>
            <a:ext cx="4887912" cy="1501775"/>
          </a:xfrm>
        </p:spPr>
        <p:txBody>
          <a:bodyPr lIns="0" tIns="0" rIns="0" bIns="0" anchor="t" anchorCtr="0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B9F56F-2AD1-42EA-A8BF-E10C61A55E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8062" y="2698750"/>
            <a:ext cx="3500437" cy="15017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Titel, Svenska Bankföreningen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6214B987-5951-4E0C-BA7B-7CBC8A204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89" t="-5826" r="7285" b="40018"/>
          <a:stretch/>
        </p:blipFill>
        <p:spPr>
          <a:xfrm>
            <a:off x="3940175" y="1505120"/>
            <a:ext cx="5203825" cy="3638380"/>
          </a:xfrm>
          <a:prstGeom prst="rect">
            <a:avLst/>
          </a:prstGeom>
        </p:spPr>
      </p:pic>
      <p:pic>
        <p:nvPicPr>
          <p:cNvPr id="10" name="Bild 15">
            <a:extLst>
              <a:ext uri="{FF2B5EF4-FFF2-40B4-BE49-F238E27FC236}">
                <a16:creationId xmlns:a16="http://schemas.microsoft.com/office/drawing/2014/main" id="{457FBE05-47E1-4BBB-B8A3-1330F267D5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4B89456-C259-437B-A946-49075282328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8BF03E5-6918-4BC9-A8EF-32CA640B9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57" t="10726" r="10655" b="54443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75562D-8BE4-4E07-BD9B-7CEBE40A1A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8063" y="1053739"/>
            <a:ext cx="5426075" cy="1501775"/>
          </a:xfrm>
        </p:spPr>
        <p:txBody>
          <a:bodyPr lIns="0" tIns="0" rIns="0" bIns="0" anchor="t" anchorCtr="0"/>
          <a:lstStyle>
            <a:lvl1pPr algn="l">
              <a:defRPr sz="32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B9F56F-2AD1-42EA-A8BF-E10C61A55E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8063" y="2555514"/>
            <a:ext cx="4038600" cy="15017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Titel, Svenska Bankföreningen</a:t>
            </a:r>
          </a:p>
          <a:p>
            <a:r>
              <a:rPr lang="sv-SE" dirty="0"/>
              <a:t>2025-01-01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F4CC5ABD-6105-467E-BB66-2886A25AF1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733A6E4-1962-4D43-9C78-9CE80D8DC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t="34" r="9148" b="54030"/>
          <a:stretch/>
        </p:blipFill>
        <p:spPr>
          <a:xfrm>
            <a:off x="3707100" y="2384100"/>
            <a:ext cx="5436900" cy="2762100"/>
          </a:xfrm>
          <a:prstGeom prst="rect">
            <a:avLst/>
          </a:prstGeom>
          <a:noFill/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EF6C743A-40A1-465E-9A75-968A49AECEB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08063" y="1068388"/>
            <a:ext cx="6276975" cy="8143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0000"/>
              </a:lnSpc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sv-SE" altLang="sv-SE" noProof="0" dirty="0"/>
              <a:t>Avsnitt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0403904-8076-415E-AF7D-CEB1294AF93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08063" y="2054225"/>
            <a:ext cx="3190875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40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sv-SE" altLang="sv-SE" noProof="0" dirty="0"/>
              <a:t>Valfritt: Presentation titel</a:t>
            </a:r>
          </a:p>
        </p:txBody>
      </p:sp>
      <p:sp>
        <p:nvSpPr>
          <p:cNvPr id="20" name="Platshållare för sidfot 19">
            <a:extLst>
              <a:ext uri="{FF2B5EF4-FFF2-40B4-BE49-F238E27FC236}">
                <a16:creationId xmlns:a16="http://schemas.microsoft.com/office/drawing/2014/main" id="{A5797D84-9E96-4FE0-B471-C954C86B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1" name="Platshållare för bildnummer 20">
            <a:extLst>
              <a:ext uri="{FF2B5EF4-FFF2-40B4-BE49-F238E27FC236}">
                <a16:creationId xmlns:a16="http://schemas.microsoft.com/office/drawing/2014/main" id="{CD66E19B-7B02-4524-85A1-281913DA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9" name="Bild 15">
            <a:extLst>
              <a:ext uri="{FF2B5EF4-FFF2-40B4-BE49-F238E27FC236}">
                <a16:creationId xmlns:a16="http://schemas.microsoft.com/office/drawing/2014/main" id="{C690EF4B-A2E8-4EA3-9754-709BB6A5AD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48BF03E5-6918-4BC9-A8EF-32CA640B9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57" t="10726" r="10655" b="54443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75562D-8BE4-4E07-BD9B-7CEBE40A1A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7375" y="250001"/>
            <a:ext cx="5427663" cy="1632774"/>
          </a:xfr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sv-SE" dirty="0"/>
              <a:t>Presentation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B9F56F-2AD1-42EA-A8BF-E10C61A55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6438" y="2698990"/>
            <a:ext cx="4038600" cy="1501535"/>
          </a:xfrm>
        </p:spPr>
        <p:txBody>
          <a:bodyPr lIns="0" tIns="127000" rIns="0" bIns="0" anchor="t" anchorCtr="0"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20792849-BC1B-4FD6-8045-A95E4B0943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C5F5D63-C1DB-42F9-8D55-60291B157042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75562D-8BE4-4E07-BD9B-7CEBE40A1A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6003" y="1069975"/>
            <a:ext cx="5426075" cy="1501775"/>
          </a:xfrm>
        </p:spPr>
        <p:txBody>
          <a:bodyPr lIns="0" tIns="0" rIns="0" bIns="0" anchor="t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B9F56F-2AD1-42EA-A8BF-E10C61A55E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6004" y="2698749"/>
            <a:ext cx="4038600" cy="15017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Titel, Svenska Bankföreningen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6214B987-5951-4E0C-BA7B-7CBC8A204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89" t="-5826" r="7285" b="40018"/>
          <a:stretch/>
        </p:blipFill>
        <p:spPr>
          <a:xfrm>
            <a:off x="3940175" y="1505120"/>
            <a:ext cx="5203825" cy="3638380"/>
          </a:xfrm>
          <a:prstGeom prst="rect">
            <a:avLst/>
          </a:prstGeom>
        </p:spPr>
      </p:pic>
      <p:grpSp>
        <p:nvGrpSpPr>
          <p:cNvPr id="59" name="Grupp 58">
            <a:extLst>
              <a:ext uri="{FF2B5EF4-FFF2-40B4-BE49-F238E27FC236}">
                <a16:creationId xmlns:a16="http://schemas.microsoft.com/office/drawing/2014/main" id="{7D5B8422-DA8F-4751-AFBA-919662D41FAD}"/>
              </a:ext>
            </a:extLst>
          </p:cNvPr>
          <p:cNvGrpSpPr/>
          <p:nvPr userDrawn="1"/>
        </p:nvGrpSpPr>
        <p:grpSpPr>
          <a:xfrm>
            <a:off x="280988" y="4413250"/>
            <a:ext cx="1612900" cy="501651"/>
            <a:chOff x="280988" y="4413250"/>
            <a:chExt cx="1612900" cy="50165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E04BDE7-1389-4AB0-B257-19F699E817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988" y="4413250"/>
              <a:ext cx="471488" cy="501651"/>
            </a:xfrm>
            <a:custGeom>
              <a:avLst/>
              <a:gdLst>
                <a:gd name="T0" fmla="*/ 276 w 1515"/>
                <a:gd name="T1" fmla="*/ 262 h 1608"/>
                <a:gd name="T2" fmla="*/ 653 w 1515"/>
                <a:gd name="T3" fmla="*/ 1534 h 1608"/>
                <a:gd name="T4" fmla="*/ 1065 w 1515"/>
                <a:gd name="T5" fmla="*/ 116 h 1608"/>
                <a:gd name="T6" fmla="*/ 541 w 1515"/>
                <a:gd name="T7" fmla="*/ 1280 h 1608"/>
                <a:gd name="T8" fmla="*/ 1143 w 1515"/>
                <a:gd name="T9" fmla="*/ 1210 h 1608"/>
                <a:gd name="T10" fmla="*/ 798 w 1515"/>
                <a:gd name="T11" fmla="*/ 1496 h 1608"/>
                <a:gd name="T12" fmla="*/ 321 w 1515"/>
                <a:gd name="T13" fmla="*/ 545 h 1608"/>
                <a:gd name="T14" fmla="*/ 492 w 1515"/>
                <a:gd name="T15" fmla="*/ 1192 h 1608"/>
                <a:gd name="T16" fmla="*/ 89 w 1515"/>
                <a:gd name="T17" fmla="*/ 786 h 1608"/>
                <a:gd name="T18" fmla="*/ 814 w 1515"/>
                <a:gd name="T19" fmla="*/ 106 h 1608"/>
                <a:gd name="T20" fmla="*/ 1165 w 1515"/>
                <a:gd name="T21" fmla="*/ 509 h 1608"/>
                <a:gd name="T22" fmla="*/ 887 w 1515"/>
                <a:gd name="T23" fmla="*/ 232 h 1608"/>
                <a:gd name="T24" fmla="*/ 546 w 1515"/>
                <a:gd name="T25" fmla="*/ 173 h 1608"/>
                <a:gd name="T26" fmla="*/ 818 w 1515"/>
                <a:gd name="T27" fmla="*/ 967 h 1608"/>
                <a:gd name="T28" fmla="*/ 626 w 1515"/>
                <a:gd name="T29" fmla="*/ 938 h 1608"/>
                <a:gd name="T30" fmla="*/ 818 w 1515"/>
                <a:gd name="T31" fmla="*/ 967 h 1608"/>
                <a:gd name="T32" fmla="*/ 832 w 1515"/>
                <a:gd name="T33" fmla="*/ 864 h 1608"/>
                <a:gd name="T34" fmla="*/ 1005 w 1515"/>
                <a:gd name="T35" fmla="*/ 911 h 1608"/>
                <a:gd name="T36" fmla="*/ 841 w 1515"/>
                <a:gd name="T37" fmla="*/ 918 h 1608"/>
                <a:gd name="T38" fmla="*/ 1084 w 1515"/>
                <a:gd name="T39" fmla="*/ 982 h 1608"/>
                <a:gd name="T40" fmla="*/ 870 w 1515"/>
                <a:gd name="T41" fmla="*/ 996 h 1608"/>
                <a:gd name="T42" fmla="*/ 1095 w 1515"/>
                <a:gd name="T43" fmla="*/ 996 h 1608"/>
                <a:gd name="T44" fmla="*/ 990 w 1515"/>
                <a:gd name="T45" fmla="*/ 1129 h 1608"/>
                <a:gd name="T46" fmla="*/ 1061 w 1515"/>
                <a:gd name="T47" fmla="*/ 906 h 1608"/>
                <a:gd name="T48" fmla="*/ 1103 w 1515"/>
                <a:gd name="T49" fmla="*/ 946 h 1608"/>
                <a:gd name="T50" fmla="*/ 1038 w 1515"/>
                <a:gd name="T51" fmla="*/ 890 h 1608"/>
                <a:gd name="T52" fmla="*/ 1107 w 1515"/>
                <a:gd name="T53" fmla="*/ 543 h 1608"/>
                <a:gd name="T54" fmla="*/ 1145 w 1515"/>
                <a:gd name="T55" fmla="*/ 784 h 1608"/>
                <a:gd name="T56" fmla="*/ 1141 w 1515"/>
                <a:gd name="T57" fmla="*/ 540 h 1608"/>
                <a:gd name="T58" fmla="*/ 1221 w 1515"/>
                <a:gd name="T59" fmla="*/ 551 h 1608"/>
                <a:gd name="T60" fmla="*/ 1141 w 1515"/>
                <a:gd name="T61" fmla="*/ 540 h 1608"/>
                <a:gd name="T62" fmla="*/ 1096 w 1515"/>
                <a:gd name="T63" fmla="*/ 518 h 1608"/>
                <a:gd name="T64" fmla="*/ 808 w 1515"/>
                <a:gd name="T65" fmla="*/ 834 h 1608"/>
                <a:gd name="T66" fmla="*/ 608 w 1515"/>
                <a:gd name="T67" fmla="*/ 931 h 1608"/>
                <a:gd name="T68" fmla="*/ 494 w 1515"/>
                <a:gd name="T69" fmla="*/ 211 h 1608"/>
                <a:gd name="T70" fmla="*/ 520 w 1515"/>
                <a:gd name="T71" fmla="*/ 1186 h 1608"/>
                <a:gd name="T72" fmla="*/ 814 w 1515"/>
                <a:gd name="T73" fmla="*/ 1003 h 1608"/>
                <a:gd name="T74" fmla="*/ 946 w 1515"/>
                <a:gd name="T75" fmla="*/ 1142 h 1608"/>
                <a:gd name="T76" fmla="*/ 531 w 1515"/>
                <a:gd name="T77" fmla="*/ 1246 h 1608"/>
                <a:gd name="T78" fmla="*/ 1190 w 1515"/>
                <a:gd name="T79" fmla="*/ 1169 h 1608"/>
                <a:gd name="T80" fmla="*/ 1114 w 1515"/>
                <a:gd name="T81" fmla="*/ 960 h 1608"/>
                <a:gd name="T82" fmla="*/ 1246 w 1515"/>
                <a:gd name="T83" fmla="*/ 558 h 1608"/>
                <a:gd name="T84" fmla="*/ 1189 w 1515"/>
                <a:gd name="T85" fmla="*/ 1177 h 1608"/>
                <a:gd name="T86" fmla="*/ 1190 w 1515"/>
                <a:gd name="T87" fmla="*/ 1169 h 1608"/>
                <a:gd name="T88" fmla="*/ 1479 w 1515"/>
                <a:gd name="T89" fmla="*/ 720 h 1608"/>
                <a:gd name="T90" fmla="*/ 1056 w 1515"/>
                <a:gd name="T91" fmla="*/ 157 h 1608"/>
                <a:gd name="T92" fmla="*/ 392 w 1515"/>
                <a:gd name="T93" fmla="*/ 198 h 1608"/>
                <a:gd name="T94" fmla="*/ 484 w 1515"/>
                <a:gd name="T95" fmla="*/ 186 h 1608"/>
                <a:gd name="T96" fmla="*/ 392 w 1515"/>
                <a:gd name="T97" fmla="*/ 198 h 1608"/>
                <a:gd name="T98" fmla="*/ 61 w 1515"/>
                <a:gd name="T99" fmla="*/ 798 h 1608"/>
                <a:gd name="T100" fmla="*/ 501 w 1515"/>
                <a:gd name="T101" fmla="*/ 1275 h 1608"/>
                <a:gd name="T102" fmla="*/ 124 w 1515"/>
                <a:gd name="T103" fmla="*/ 1083 h 1608"/>
                <a:gd name="T104" fmla="*/ 1187 w 1515"/>
                <a:gd name="T105" fmla="*/ 1208 h 1608"/>
                <a:gd name="T106" fmla="*/ 1051 w 1515"/>
                <a:gd name="T107" fmla="*/ 1453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5" h="1608">
                  <a:moveTo>
                    <a:pt x="1065" y="116"/>
                  </a:moveTo>
                  <a:cubicBezTo>
                    <a:pt x="799" y="0"/>
                    <a:pt x="486" y="67"/>
                    <a:pt x="276" y="262"/>
                  </a:cubicBezTo>
                  <a:cubicBezTo>
                    <a:pt x="81" y="443"/>
                    <a:pt x="0" y="721"/>
                    <a:pt x="56" y="980"/>
                  </a:cubicBezTo>
                  <a:cubicBezTo>
                    <a:pt x="119" y="1268"/>
                    <a:pt x="366" y="1486"/>
                    <a:pt x="653" y="1534"/>
                  </a:cubicBezTo>
                  <a:cubicBezTo>
                    <a:pt x="1104" y="1608"/>
                    <a:pt x="1504" y="1231"/>
                    <a:pt x="1509" y="787"/>
                  </a:cubicBezTo>
                  <a:cubicBezTo>
                    <a:pt x="1506" y="494"/>
                    <a:pt x="1334" y="233"/>
                    <a:pt x="1065" y="116"/>
                  </a:cubicBezTo>
                  <a:close/>
                  <a:moveTo>
                    <a:pt x="798" y="1496"/>
                  </a:moveTo>
                  <a:cubicBezTo>
                    <a:pt x="676" y="1480"/>
                    <a:pt x="582" y="1391"/>
                    <a:pt x="541" y="1280"/>
                  </a:cubicBezTo>
                  <a:cubicBezTo>
                    <a:pt x="694" y="1296"/>
                    <a:pt x="845" y="1248"/>
                    <a:pt x="962" y="1154"/>
                  </a:cubicBezTo>
                  <a:cubicBezTo>
                    <a:pt x="1015" y="1188"/>
                    <a:pt x="1077" y="1208"/>
                    <a:pt x="1143" y="1210"/>
                  </a:cubicBezTo>
                  <a:cubicBezTo>
                    <a:pt x="1149" y="1210"/>
                    <a:pt x="1155" y="1210"/>
                    <a:pt x="1162" y="1210"/>
                  </a:cubicBezTo>
                  <a:cubicBezTo>
                    <a:pt x="1147" y="1398"/>
                    <a:pt x="985" y="1522"/>
                    <a:pt x="798" y="1496"/>
                  </a:cubicBezTo>
                  <a:close/>
                  <a:moveTo>
                    <a:pt x="448" y="223"/>
                  </a:moveTo>
                  <a:cubicBezTo>
                    <a:pt x="370" y="311"/>
                    <a:pt x="323" y="426"/>
                    <a:pt x="321" y="545"/>
                  </a:cubicBezTo>
                  <a:cubicBezTo>
                    <a:pt x="317" y="729"/>
                    <a:pt x="428" y="884"/>
                    <a:pt x="583" y="958"/>
                  </a:cubicBezTo>
                  <a:cubicBezTo>
                    <a:pt x="528" y="1023"/>
                    <a:pt x="495" y="1107"/>
                    <a:pt x="492" y="1192"/>
                  </a:cubicBezTo>
                  <a:cubicBezTo>
                    <a:pt x="492" y="1208"/>
                    <a:pt x="493" y="1224"/>
                    <a:pt x="495" y="1239"/>
                  </a:cubicBezTo>
                  <a:cubicBezTo>
                    <a:pt x="285" y="1186"/>
                    <a:pt x="123" y="1003"/>
                    <a:pt x="89" y="786"/>
                  </a:cubicBezTo>
                  <a:cubicBezTo>
                    <a:pt x="50" y="526"/>
                    <a:pt x="215" y="298"/>
                    <a:pt x="448" y="223"/>
                  </a:cubicBezTo>
                  <a:close/>
                  <a:moveTo>
                    <a:pt x="814" y="106"/>
                  </a:moveTo>
                  <a:cubicBezTo>
                    <a:pt x="1032" y="119"/>
                    <a:pt x="1200" y="304"/>
                    <a:pt x="1219" y="515"/>
                  </a:cubicBezTo>
                  <a:cubicBezTo>
                    <a:pt x="1202" y="511"/>
                    <a:pt x="1184" y="509"/>
                    <a:pt x="1165" y="509"/>
                  </a:cubicBezTo>
                  <a:cubicBezTo>
                    <a:pt x="1154" y="509"/>
                    <a:pt x="1142" y="510"/>
                    <a:pt x="1131" y="511"/>
                  </a:cubicBezTo>
                  <a:cubicBezTo>
                    <a:pt x="1086" y="397"/>
                    <a:pt x="1003" y="298"/>
                    <a:pt x="887" y="232"/>
                  </a:cubicBezTo>
                  <a:cubicBezTo>
                    <a:pt x="808" y="187"/>
                    <a:pt x="716" y="168"/>
                    <a:pt x="626" y="166"/>
                  </a:cubicBezTo>
                  <a:cubicBezTo>
                    <a:pt x="599" y="167"/>
                    <a:pt x="572" y="169"/>
                    <a:pt x="546" y="173"/>
                  </a:cubicBezTo>
                  <a:cubicBezTo>
                    <a:pt x="624" y="125"/>
                    <a:pt x="718" y="100"/>
                    <a:pt x="814" y="106"/>
                  </a:cubicBezTo>
                  <a:close/>
                  <a:moveTo>
                    <a:pt x="818" y="967"/>
                  </a:moveTo>
                  <a:cubicBezTo>
                    <a:pt x="797" y="969"/>
                    <a:pt x="776" y="969"/>
                    <a:pt x="754" y="968"/>
                  </a:cubicBezTo>
                  <a:cubicBezTo>
                    <a:pt x="709" y="965"/>
                    <a:pt x="666" y="955"/>
                    <a:pt x="626" y="938"/>
                  </a:cubicBezTo>
                  <a:cubicBezTo>
                    <a:pt x="676" y="898"/>
                    <a:pt x="738" y="872"/>
                    <a:pt x="805" y="865"/>
                  </a:cubicBezTo>
                  <a:cubicBezTo>
                    <a:pt x="804" y="901"/>
                    <a:pt x="809" y="935"/>
                    <a:pt x="818" y="967"/>
                  </a:cubicBezTo>
                  <a:close/>
                  <a:moveTo>
                    <a:pt x="841" y="918"/>
                  </a:moveTo>
                  <a:cubicBezTo>
                    <a:pt x="836" y="899"/>
                    <a:pt x="833" y="881"/>
                    <a:pt x="832" y="864"/>
                  </a:cubicBezTo>
                  <a:cubicBezTo>
                    <a:pt x="849" y="863"/>
                    <a:pt x="867" y="864"/>
                    <a:pt x="885" y="867"/>
                  </a:cubicBezTo>
                  <a:cubicBezTo>
                    <a:pt x="929" y="873"/>
                    <a:pt x="969" y="888"/>
                    <a:pt x="1005" y="911"/>
                  </a:cubicBezTo>
                  <a:cubicBezTo>
                    <a:pt x="959" y="936"/>
                    <a:pt x="909" y="954"/>
                    <a:pt x="855" y="963"/>
                  </a:cubicBezTo>
                  <a:cubicBezTo>
                    <a:pt x="849" y="948"/>
                    <a:pt x="844" y="933"/>
                    <a:pt x="841" y="918"/>
                  </a:cubicBezTo>
                  <a:close/>
                  <a:moveTo>
                    <a:pt x="1030" y="929"/>
                  </a:moveTo>
                  <a:cubicBezTo>
                    <a:pt x="1050" y="945"/>
                    <a:pt x="1068" y="962"/>
                    <a:pt x="1084" y="982"/>
                  </a:cubicBezTo>
                  <a:cubicBezTo>
                    <a:pt x="1056" y="1033"/>
                    <a:pt x="1019" y="1079"/>
                    <a:pt x="975" y="1118"/>
                  </a:cubicBezTo>
                  <a:cubicBezTo>
                    <a:pt x="931" y="1087"/>
                    <a:pt x="895" y="1044"/>
                    <a:pt x="870" y="996"/>
                  </a:cubicBezTo>
                  <a:cubicBezTo>
                    <a:pt x="928" y="984"/>
                    <a:pt x="982" y="961"/>
                    <a:pt x="1030" y="929"/>
                  </a:cubicBezTo>
                  <a:close/>
                  <a:moveTo>
                    <a:pt x="1095" y="996"/>
                  </a:moveTo>
                  <a:cubicBezTo>
                    <a:pt x="1133" y="1049"/>
                    <a:pt x="1156" y="1113"/>
                    <a:pt x="1161" y="1179"/>
                  </a:cubicBezTo>
                  <a:cubicBezTo>
                    <a:pt x="1099" y="1180"/>
                    <a:pt x="1040" y="1161"/>
                    <a:pt x="990" y="1129"/>
                  </a:cubicBezTo>
                  <a:cubicBezTo>
                    <a:pt x="1031" y="1091"/>
                    <a:pt x="1066" y="1046"/>
                    <a:pt x="1095" y="996"/>
                  </a:cubicBezTo>
                  <a:close/>
                  <a:moveTo>
                    <a:pt x="1061" y="906"/>
                  </a:moveTo>
                  <a:cubicBezTo>
                    <a:pt x="1090" y="883"/>
                    <a:pt x="1116" y="857"/>
                    <a:pt x="1139" y="828"/>
                  </a:cubicBezTo>
                  <a:cubicBezTo>
                    <a:pt x="1132" y="869"/>
                    <a:pt x="1119" y="908"/>
                    <a:pt x="1103" y="946"/>
                  </a:cubicBezTo>
                  <a:cubicBezTo>
                    <a:pt x="1090" y="931"/>
                    <a:pt x="1076" y="918"/>
                    <a:pt x="1061" y="906"/>
                  </a:cubicBezTo>
                  <a:close/>
                  <a:moveTo>
                    <a:pt x="1038" y="890"/>
                  </a:moveTo>
                  <a:cubicBezTo>
                    <a:pt x="980" y="850"/>
                    <a:pt x="908" y="829"/>
                    <a:pt x="832" y="832"/>
                  </a:cubicBezTo>
                  <a:cubicBezTo>
                    <a:pt x="838" y="683"/>
                    <a:pt x="957" y="563"/>
                    <a:pt x="1107" y="543"/>
                  </a:cubicBezTo>
                  <a:cubicBezTo>
                    <a:pt x="1123" y="582"/>
                    <a:pt x="1134" y="623"/>
                    <a:pt x="1140" y="665"/>
                  </a:cubicBezTo>
                  <a:cubicBezTo>
                    <a:pt x="1147" y="706"/>
                    <a:pt x="1148" y="745"/>
                    <a:pt x="1145" y="784"/>
                  </a:cubicBezTo>
                  <a:cubicBezTo>
                    <a:pt x="1116" y="825"/>
                    <a:pt x="1080" y="861"/>
                    <a:pt x="1038" y="890"/>
                  </a:cubicBezTo>
                  <a:close/>
                  <a:moveTo>
                    <a:pt x="1141" y="540"/>
                  </a:moveTo>
                  <a:cubicBezTo>
                    <a:pt x="1142" y="540"/>
                    <a:pt x="1143" y="540"/>
                    <a:pt x="1143" y="540"/>
                  </a:cubicBezTo>
                  <a:cubicBezTo>
                    <a:pt x="1170" y="541"/>
                    <a:pt x="1196" y="545"/>
                    <a:pt x="1221" y="551"/>
                  </a:cubicBezTo>
                  <a:cubicBezTo>
                    <a:pt x="1219" y="622"/>
                    <a:pt x="1200" y="687"/>
                    <a:pt x="1169" y="744"/>
                  </a:cubicBezTo>
                  <a:cubicBezTo>
                    <a:pt x="1173" y="675"/>
                    <a:pt x="1163" y="605"/>
                    <a:pt x="1141" y="540"/>
                  </a:cubicBezTo>
                  <a:close/>
                  <a:moveTo>
                    <a:pt x="604" y="197"/>
                  </a:moveTo>
                  <a:cubicBezTo>
                    <a:pt x="822" y="201"/>
                    <a:pt x="1010" y="328"/>
                    <a:pt x="1096" y="518"/>
                  </a:cubicBezTo>
                  <a:cubicBezTo>
                    <a:pt x="952" y="550"/>
                    <a:pt x="839" y="667"/>
                    <a:pt x="810" y="816"/>
                  </a:cubicBezTo>
                  <a:cubicBezTo>
                    <a:pt x="809" y="822"/>
                    <a:pt x="808" y="828"/>
                    <a:pt x="808" y="834"/>
                  </a:cubicBezTo>
                  <a:cubicBezTo>
                    <a:pt x="804" y="834"/>
                    <a:pt x="801" y="835"/>
                    <a:pt x="798" y="835"/>
                  </a:cubicBezTo>
                  <a:cubicBezTo>
                    <a:pt x="724" y="845"/>
                    <a:pt x="659" y="880"/>
                    <a:pt x="608" y="931"/>
                  </a:cubicBezTo>
                  <a:cubicBezTo>
                    <a:pt x="455" y="860"/>
                    <a:pt x="350" y="701"/>
                    <a:pt x="347" y="528"/>
                  </a:cubicBezTo>
                  <a:cubicBezTo>
                    <a:pt x="344" y="398"/>
                    <a:pt x="403" y="286"/>
                    <a:pt x="494" y="211"/>
                  </a:cubicBezTo>
                  <a:cubicBezTo>
                    <a:pt x="529" y="203"/>
                    <a:pt x="566" y="198"/>
                    <a:pt x="604" y="197"/>
                  </a:cubicBezTo>
                  <a:close/>
                  <a:moveTo>
                    <a:pt x="520" y="1186"/>
                  </a:moveTo>
                  <a:cubicBezTo>
                    <a:pt x="513" y="1098"/>
                    <a:pt x="544" y="1021"/>
                    <a:pt x="598" y="965"/>
                  </a:cubicBezTo>
                  <a:cubicBezTo>
                    <a:pt x="664" y="994"/>
                    <a:pt x="738" y="1008"/>
                    <a:pt x="814" y="1003"/>
                  </a:cubicBezTo>
                  <a:cubicBezTo>
                    <a:pt x="820" y="1003"/>
                    <a:pt x="825" y="1002"/>
                    <a:pt x="831" y="1002"/>
                  </a:cubicBezTo>
                  <a:cubicBezTo>
                    <a:pt x="856" y="1058"/>
                    <a:pt x="896" y="1106"/>
                    <a:pt x="946" y="1142"/>
                  </a:cubicBezTo>
                  <a:cubicBezTo>
                    <a:pt x="857" y="1211"/>
                    <a:pt x="746" y="1252"/>
                    <a:pt x="626" y="1254"/>
                  </a:cubicBezTo>
                  <a:cubicBezTo>
                    <a:pt x="593" y="1254"/>
                    <a:pt x="562" y="1252"/>
                    <a:pt x="531" y="1246"/>
                  </a:cubicBezTo>
                  <a:cubicBezTo>
                    <a:pt x="525" y="1227"/>
                    <a:pt x="522" y="1207"/>
                    <a:pt x="520" y="1186"/>
                  </a:cubicBezTo>
                  <a:close/>
                  <a:moveTo>
                    <a:pt x="1190" y="1169"/>
                  </a:moveTo>
                  <a:cubicBezTo>
                    <a:pt x="1190" y="1169"/>
                    <a:pt x="1190" y="1168"/>
                    <a:pt x="1190" y="1168"/>
                  </a:cubicBezTo>
                  <a:cubicBezTo>
                    <a:pt x="1188" y="1088"/>
                    <a:pt x="1160" y="1016"/>
                    <a:pt x="1114" y="960"/>
                  </a:cubicBezTo>
                  <a:cubicBezTo>
                    <a:pt x="1140" y="905"/>
                    <a:pt x="1157" y="848"/>
                    <a:pt x="1165" y="792"/>
                  </a:cubicBezTo>
                  <a:cubicBezTo>
                    <a:pt x="1210" y="722"/>
                    <a:pt x="1239" y="642"/>
                    <a:pt x="1246" y="558"/>
                  </a:cubicBezTo>
                  <a:cubicBezTo>
                    <a:pt x="1355" y="594"/>
                    <a:pt x="1439" y="683"/>
                    <a:pt x="1468" y="801"/>
                  </a:cubicBezTo>
                  <a:cubicBezTo>
                    <a:pt x="1515" y="991"/>
                    <a:pt x="1374" y="1159"/>
                    <a:pt x="1189" y="1177"/>
                  </a:cubicBezTo>
                  <a:cubicBezTo>
                    <a:pt x="1190" y="1175"/>
                    <a:pt x="1190" y="1173"/>
                    <a:pt x="1190" y="1171"/>
                  </a:cubicBezTo>
                  <a:cubicBezTo>
                    <a:pt x="1190" y="1170"/>
                    <a:pt x="1190" y="1169"/>
                    <a:pt x="1190" y="1169"/>
                  </a:cubicBezTo>
                  <a:close/>
                  <a:moveTo>
                    <a:pt x="1251" y="281"/>
                  </a:moveTo>
                  <a:cubicBezTo>
                    <a:pt x="1378" y="395"/>
                    <a:pt x="1456" y="553"/>
                    <a:pt x="1479" y="720"/>
                  </a:cubicBezTo>
                  <a:cubicBezTo>
                    <a:pt x="1438" y="624"/>
                    <a:pt x="1351" y="549"/>
                    <a:pt x="1247" y="521"/>
                  </a:cubicBezTo>
                  <a:cubicBezTo>
                    <a:pt x="1242" y="370"/>
                    <a:pt x="1168" y="239"/>
                    <a:pt x="1056" y="157"/>
                  </a:cubicBezTo>
                  <a:cubicBezTo>
                    <a:pt x="1126" y="188"/>
                    <a:pt x="1192" y="230"/>
                    <a:pt x="1251" y="281"/>
                  </a:cubicBezTo>
                  <a:close/>
                  <a:moveTo>
                    <a:pt x="392" y="198"/>
                  </a:moveTo>
                  <a:cubicBezTo>
                    <a:pt x="454" y="159"/>
                    <a:pt x="520" y="132"/>
                    <a:pt x="588" y="115"/>
                  </a:cubicBezTo>
                  <a:cubicBezTo>
                    <a:pt x="550" y="134"/>
                    <a:pt x="516" y="158"/>
                    <a:pt x="484" y="186"/>
                  </a:cubicBezTo>
                  <a:cubicBezTo>
                    <a:pt x="394" y="211"/>
                    <a:pt x="313" y="258"/>
                    <a:pt x="245" y="320"/>
                  </a:cubicBezTo>
                  <a:cubicBezTo>
                    <a:pt x="288" y="274"/>
                    <a:pt x="337" y="232"/>
                    <a:pt x="392" y="198"/>
                  </a:cubicBezTo>
                  <a:close/>
                  <a:moveTo>
                    <a:pt x="124" y="1083"/>
                  </a:moveTo>
                  <a:cubicBezTo>
                    <a:pt x="81" y="991"/>
                    <a:pt x="61" y="894"/>
                    <a:pt x="61" y="798"/>
                  </a:cubicBezTo>
                  <a:cubicBezTo>
                    <a:pt x="86" y="1014"/>
                    <a:pt x="242" y="1210"/>
                    <a:pt x="459" y="1266"/>
                  </a:cubicBezTo>
                  <a:cubicBezTo>
                    <a:pt x="473" y="1269"/>
                    <a:pt x="487" y="1272"/>
                    <a:pt x="501" y="1275"/>
                  </a:cubicBezTo>
                  <a:cubicBezTo>
                    <a:pt x="526" y="1380"/>
                    <a:pt x="604" y="1463"/>
                    <a:pt x="701" y="1504"/>
                  </a:cubicBezTo>
                  <a:cubicBezTo>
                    <a:pt x="454" y="1475"/>
                    <a:pt x="232" y="1313"/>
                    <a:pt x="124" y="1083"/>
                  </a:cubicBezTo>
                  <a:close/>
                  <a:moveTo>
                    <a:pt x="1051" y="1453"/>
                  </a:moveTo>
                  <a:cubicBezTo>
                    <a:pt x="1124" y="1393"/>
                    <a:pt x="1174" y="1303"/>
                    <a:pt x="1187" y="1208"/>
                  </a:cubicBezTo>
                  <a:cubicBezTo>
                    <a:pt x="1297" y="1195"/>
                    <a:pt x="1393" y="1123"/>
                    <a:pt x="1450" y="1028"/>
                  </a:cubicBezTo>
                  <a:cubicBezTo>
                    <a:pt x="1386" y="1221"/>
                    <a:pt x="1240" y="1375"/>
                    <a:pt x="1051" y="14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561C39A-0312-4693-B0B0-BA7A2C4444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7776" y="4506913"/>
              <a:ext cx="65088" cy="79375"/>
            </a:xfrm>
            <a:custGeom>
              <a:avLst/>
              <a:gdLst>
                <a:gd name="T0" fmla="*/ 114 w 208"/>
                <a:gd name="T1" fmla="*/ 0 h 256"/>
                <a:gd name="T2" fmla="*/ 29 w 208"/>
                <a:gd name="T3" fmla="*/ 13 h 256"/>
                <a:gd name="T4" fmla="*/ 25 w 208"/>
                <a:gd name="T5" fmla="*/ 40 h 256"/>
                <a:gd name="T6" fmla="*/ 114 w 208"/>
                <a:gd name="T7" fmla="*/ 19 h 256"/>
                <a:gd name="T8" fmla="*/ 178 w 208"/>
                <a:gd name="T9" fmla="*/ 59 h 256"/>
                <a:gd name="T10" fmla="*/ 122 w 208"/>
                <a:gd name="T11" fmla="*/ 105 h 256"/>
                <a:gd name="T12" fmla="*/ 0 w 208"/>
                <a:gd name="T13" fmla="*/ 190 h 256"/>
                <a:gd name="T14" fmla="*/ 80 w 208"/>
                <a:gd name="T15" fmla="*/ 255 h 256"/>
                <a:gd name="T16" fmla="*/ 106 w 208"/>
                <a:gd name="T17" fmla="*/ 255 h 256"/>
                <a:gd name="T18" fmla="*/ 143 w 208"/>
                <a:gd name="T19" fmla="*/ 249 h 256"/>
                <a:gd name="T20" fmla="*/ 178 w 208"/>
                <a:gd name="T21" fmla="*/ 232 h 256"/>
                <a:gd name="T22" fmla="*/ 178 w 208"/>
                <a:gd name="T23" fmla="*/ 250 h 256"/>
                <a:gd name="T24" fmla="*/ 208 w 208"/>
                <a:gd name="T25" fmla="*/ 250 h 256"/>
                <a:gd name="T26" fmla="*/ 208 w 208"/>
                <a:gd name="T27" fmla="*/ 62 h 256"/>
                <a:gd name="T28" fmla="*/ 114 w 208"/>
                <a:gd name="T29" fmla="*/ 0 h 256"/>
                <a:gd name="T30" fmla="*/ 148 w 208"/>
                <a:gd name="T31" fmla="*/ 226 h 256"/>
                <a:gd name="T32" fmla="*/ 137 w 208"/>
                <a:gd name="T33" fmla="*/ 229 h 256"/>
                <a:gd name="T34" fmla="*/ 133 w 208"/>
                <a:gd name="T35" fmla="*/ 231 h 256"/>
                <a:gd name="T36" fmla="*/ 122 w 208"/>
                <a:gd name="T37" fmla="*/ 233 h 256"/>
                <a:gd name="T38" fmla="*/ 119 w 208"/>
                <a:gd name="T39" fmla="*/ 234 h 256"/>
                <a:gd name="T40" fmla="*/ 109 w 208"/>
                <a:gd name="T41" fmla="*/ 235 h 256"/>
                <a:gd name="T42" fmla="*/ 105 w 208"/>
                <a:gd name="T43" fmla="*/ 235 h 256"/>
                <a:gd name="T44" fmla="*/ 93 w 208"/>
                <a:gd name="T45" fmla="*/ 236 h 256"/>
                <a:gd name="T46" fmla="*/ 30 w 208"/>
                <a:gd name="T47" fmla="*/ 192 h 256"/>
                <a:gd name="T48" fmla="*/ 177 w 208"/>
                <a:gd name="T49" fmla="*/ 100 h 256"/>
                <a:gd name="T50" fmla="*/ 178 w 208"/>
                <a:gd name="T51" fmla="*/ 100 h 256"/>
                <a:gd name="T52" fmla="*/ 178 w 208"/>
                <a:gd name="T53" fmla="*/ 208 h 256"/>
                <a:gd name="T54" fmla="*/ 148 w 208"/>
                <a:gd name="T55" fmla="*/ 22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256">
                  <a:moveTo>
                    <a:pt x="114" y="0"/>
                  </a:moveTo>
                  <a:cubicBezTo>
                    <a:pt x="85" y="0"/>
                    <a:pt x="57" y="5"/>
                    <a:pt x="29" y="1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4" y="25"/>
                    <a:pt x="84" y="19"/>
                    <a:pt x="114" y="19"/>
                  </a:cubicBezTo>
                  <a:cubicBezTo>
                    <a:pt x="139" y="19"/>
                    <a:pt x="178" y="25"/>
                    <a:pt x="178" y="59"/>
                  </a:cubicBezTo>
                  <a:cubicBezTo>
                    <a:pt x="178" y="89"/>
                    <a:pt x="146" y="99"/>
                    <a:pt x="122" y="105"/>
                  </a:cubicBezTo>
                  <a:cubicBezTo>
                    <a:pt x="71" y="118"/>
                    <a:pt x="0" y="131"/>
                    <a:pt x="0" y="190"/>
                  </a:cubicBezTo>
                  <a:cubicBezTo>
                    <a:pt x="0" y="220"/>
                    <a:pt x="23" y="255"/>
                    <a:pt x="80" y="255"/>
                  </a:cubicBezTo>
                  <a:cubicBezTo>
                    <a:pt x="88" y="255"/>
                    <a:pt x="96" y="256"/>
                    <a:pt x="106" y="255"/>
                  </a:cubicBezTo>
                  <a:cubicBezTo>
                    <a:pt x="120" y="254"/>
                    <a:pt x="136" y="251"/>
                    <a:pt x="143" y="249"/>
                  </a:cubicBezTo>
                  <a:cubicBezTo>
                    <a:pt x="163" y="244"/>
                    <a:pt x="175" y="235"/>
                    <a:pt x="178" y="232"/>
                  </a:cubicBezTo>
                  <a:cubicBezTo>
                    <a:pt x="178" y="250"/>
                    <a:pt x="178" y="250"/>
                    <a:pt x="178" y="250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8" y="17"/>
                    <a:pt x="171" y="0"/>
                    <a:pt x="114" y="0"/>
                  </a:cubicBezTo>
                  <a:close/>
                  <a:moveTo>
                    <a:pt x="148" y="226"/>
                  </a:moveTo>
                  <a:cubicBezTo>
                    <a:pt x="144" y="227"/>
                    <a:pt x="141" y="228"/>
                    <a:pt x="137" y="229"/>
                  </a:cubicBezTo>
                  <a:cubicBezTo>
                    <a:pt x="135" y="230"/>
                    <a:pt x="134" y="230"/>
                    <a:pt x="133" y="231"/>
                  </a:cubicBezTo>
                  <a:cubicBezTo>
                    <a:pt x="129" y="231"/>
                    <a:pt x="126" y="232"/>
                    <a:pt x="122" y="233"/>
                  </a:cubicBezTo>
                  <a:cubicBezTo>
                    <a:pt x="121" y="233"/>
                    <a:pt x="120" y="233"/>
                    <a:pt x="119" y="234"/>
                  </a:cubicBezTo>
                  <a:cubicBezTo>
                    <a:pt x="116" y="234"/>
                    <a:pt x="112" y="235"/>
                    <a:pt x="109" y="235"/>
                  </a:cubicBezTo>
                  <a:cubicBezTo>
                    <a:pt x="107" y="235"/>
                    <a:pt x="106" y="235"/>
                    <a:pt x="105" y="235"/>
                  </a:cubicBezTo>
                  <a:cubicBezTo>
                    <a:pt x="101" y="236"/>
                    <a:pt x="97" y="236"/>
                    <a:pt x="93" y="236"/>
                  </a:cubicBezTo>
                  <a:cubicBezTo>
                    <a:pt x="46" y="236"/>
                    <a:pt x="30" y="211"/>
                    <a:pt x="30" y="192"/>
                  </a:cubicBezTo>
                  <a:cubicBezTo>
                    <a:pt x="30" y="125"/>
                    <a:pt x="147" y="137"/>
                    <a:pt x="177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78" y="208"/>
                    <a:pt x="165" y="220"/>
                    <a:pt x="148" y="2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BC63861-AB7C-45AF-B193-795607CCA3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479925"/>
              <a:ext cx="57150" cy="106363"/>
            </a:xfrm>
            <a:custGeom>
              <a:avLst/>
              <a:gdLst>
                <a:gd name="T0" fmla="*/ 0 w 185"/>
                <a:gd name="T1" fmla="*/ 295 h 340"/>
                <a:gd name="T2" fmla="*/ 87 w 185"/>
                <a:gd name="T3" fmla="*/ 317 h 340"/>
                <a:gd name="T4" fmla="*/ 153 w 185"/>
                <a:gd name="T5" fmla="*/ 262 h 340"/>
                <a:gd name="T6" fmla="*/ 73 w 185"/>
                <a:gd name="T7" fmla="*/ 171 h 340"/>
                <a:gd name="T8" fmla="*/ 1 w 185"/>
                <a:gd name="T9" fmla="*/ 75 h 340"/>
                <a:gd name="T10" fmla="*/ 99 w 185"/>
                <a:gd name="T11" fmla="*/ 0 h 340"/>
                <a:gd name="T12" fmla="*/ 161 w 185"/>
                <a:gd name="T13" fmla="*/ 7 h 340"/>
                <a:gd name="T14" fmla="*/ 165 w 185"/>
                <a:gd name="T15" fmla="*/ 36 h 340"/>
                <a:gd name="T16" fmla="*/ 98 w 185"/>
                <a:gd name="T17" fmla="*/ 23 h 340"/>
                <a:gd name="T18" fmla="*/ 33 w 185"/>
                <a:gd name="T19" fmla="*/ 76 h 340"/>
                <a:gd name="T20" fmla="*/ 112 w 185"/>
                <a:gd name="T21" fmla="*/ 166 h 340"/>
                <a:gd name="T22" fmla="*/ 185 w 185"/>
                <a:gd name="T23" fmla="*/ 261 h 340"/>
                <a:gd name="T24" fmla="*/ 86 w 185"/>
                <a:gd name="T25" fmla="*/ 340 h 340"/>
                <a:gd name="T26" fmla="*/ 2 w 185"/>
                <a:gd name="T27" fmla="*/ 326 h 340"/>
                <a:gd name="T28" fmla="*/ 0 w 185"/>
                <a:gd name="T29" fmla="*/ 29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340">
                  <a:moveTo>
                    <a:pt x="0" y="295"/>
                  </a:moveTo>
                  <a:cubicBezTo>
                    <a:pt x="27" y="308"/>
                    <a:pt x="56" y="317"/>
                    <a:pt x="87" y="317"/>
                  </a:cubicBezTo>
                  <a:cubicBezTo>
                    <a:pt x="120" y="317"/>
                    <a:pt x="153" y="303"/>
                    <a:pt x="153" y="262"/>
                  </a:cubicBezTo>
                  <a:cubicBezTo>
                    <a:pt x="153" y="229"/>
                    <a:pt x="106" y="197"/>
                    <a:pt x="73" y="171"/>
                  </a:cubicBezTo>
                  <a:cubicBezTo>
                    <a:pt x="42" y="145"/>
                    <a:pt x="1" y="119"/>
                    <a:pt x="1" y="75"/>
                  </a:cubicBezTo>
                  <a:cubicBezTo>
                    <a:pt x="1" y="17"/>
                    <a:pt x="52" y="0"/>
                    <a:pt x="99" y="0"/>
                  </a:cubicBezTo>
                  <a:cubicBezTo>
                    <a:pt x="120" y="0"/>
                    <a:pt x="141" y="3"/>
                    <a:pt x="161" y="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43" y="29"/>
                    <a:pt x="122" y="23"/>
                    <a:pt x="98" y="23"/>
                  </a:cubicBezTo>
                  <a:cubicBezTo>
                    <a:pt x="66" y="23"/>
                    <a:pt x="33" y="38"/>
                    <a:pt x="33" y="76"/>
                  </a:cubicBezTo>
                  <a:cubicBezTo>
                    <a:pt x="33" y="107"/>
                    <a:pt x="71" y="133"/>
                    <a:pt x="112" y="166"/>
                  </a:cubicBezTo>
                  <a:cubicBezTo>
                    <a:pt x="143" y="190"/>
                    <a:pt x="185" y="218"/>
                    <a:pt x="185" y="261"/>
                  </a:cubicBezTo>
                  <a:cubicBezTo>
                    <a:pt x="185" y="321"/>
                    <a:pt x="138" y="340"/>
                    <a:pt x="86" y="340"/>
                  </a:cubicBezTo>
                  <a:cubicBezTo>
                    <a:pt x="56" y="340"/>
                    <a:pt x="31" y="334"/>
                    <a:pt x="2" y="326"/>
                  </a:cubicBezTo>
                  <a:lnTo>
                    <a:pt x="0" y="2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FD8527-B8BD-4074-BC77-1D2EC175A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888" y="4508500"/>
              <a:ext cx="73025" cy="76200"/>
            </a:xfrm>
            <a:custGeom>
              <a:avLst/>
              <a:gdLst>
                <a:gd name="T0" fmla="*/ 0 w 46"/>
                <a:gd name="T1" fmla="*/ 0 h 48"/>
                <a:gd name="T2" fmla="*/ 6 w 46"/>
                <a:gd name="T3" fmla="*/ 0 h 48"/>
                <a:gd name="T4" fmla="*/ 23 w 46"/>
                <a:gd name="T5" fmla="*/ 43 h 48"/>
                <a:gd name="T6" fmla="*/ 23 w 46"/>
                <a:gd name="T7" fmla="*/ 43 h 48"/>
                <a:gd name="T8" fmla="*/ 39 w 46"/>
                <a:gd name="T9" fmla="*/ 0 h 48"/>
                <a:gd name="T10" fmla="*/ 46 w 46"/>
                <a:gd name="T11" fmla="*/ 0 h 48"/>
                <a:gd name="T12" fmla="*/ 26 w 46"/>
                <a:gd name="T13" fmla="*/ 48 h 48"/>
                <a:gd name="T14" fmla="*/ 19 w 46"/>
                <a:gd name="T15" fmla="*/ 48 h 48"/>
                <a:gd name="T16" fmla="*/ 0 w 4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8">
                  <a:moveTo>
                    <a:pt x="0" y="0"/>
                  </a:moveTo>
                  <a:lnTo>
                    <a:pt x="6" y="0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26" y="48"/>
                  </a:lnTo>
                  <a:lnTo>
                    <a:pt x="1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C39D4AE-7BB9-445D-9D15-81ACD73A79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6" y="4506913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4 h 255"/>
                <a:gd name="T16" fmla="*/ 203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3" y="234"/>
                    <a:pt x="121" y="234"/>
                  </a:cubicBezTo>
                  <a:cubicBezTo>
                    <a:pt x="170" y="234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7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AAA3B17-8F9C-468F-AB36-7F1D0D9FC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8226" y="4506913"/>
              <a:ext cx="69850" cy="77788"/>
            </a:xfrm>
            <a:custGeom>
              <a:avLst/>
              <a:gdLst>
                <a:gd name="T0" fmla="*/ 30 w 224"/>
                <a:gd name="T1" fmla="*/ 57 h 250"/>
                <a:gd name="T2" fmla="*/ 31 w 224"/>
                <a:gd name="T3" fmla="*/ 58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6 h 250"/>
                <a:gd name="T24" fmla="*/ 30 w 224"/>
                <a:gd name="T25" fmla="*/ 6 h 250"/>
                <a:gd name="T26" fmla="*/ 30 w 224"/>
                <a:gd name="T27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7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30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D2C7A59-4314-4486-BDA5-76B8BF45D1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3951" y="4506913"/>
              <a:ext cx="46038" cy="79375"/>
            </a:xfrm>
            <a:custGeom>
              <a:avLst/>
              <a:gdLst>
                <a:gd name="T0" fmla="*/ 0 w 148"/>
                <a:gd name="T1" fmla="*/ 218 h 255"/>
                <a:gd name="T2" fmla="*/ 65 w 148"/>
                <a:gd name="T3" fmla="*/ 234 h 255"/>
                <a:gd name="T4" fmla="*/ 118 w 148"/>
                <a:gd name="T5" fmla="*/ 195 h 255"/>
                <a:gd name="T6" fmla="*/ 6 w 148"/>
                <a:gd name="T7" fmla="*/ 57 h 255"/>
                <a:gd name="T8" fmla="*/ 83 w 148"/>
                <a:gd name="T9" fmla="*/ 0 h 255"/>
                <a:gd name="T10" fmla="*/ 138 w 148"/>
                <a:gd name="T11" fmla="*/ 7 h 255"/>
                <a:gd name="T12" fmla="*/ 142 w 148"/>
                <a:gd name="T13" fmla="*/ 33 h 255"/>
                <a:gd name="T14" fmla="*/ 87 w 148"/>
                <a:gd name="T15" fmla="*/ 22 h 255"/>
                <a:gd name="T16" fmla="*/ 36 w 148"/>
                <a:gd name="T17" fmla="*/ 57 h 255"/>
                <a:gd name="T18" fmla="*/ 148 w 148"/>
                <a:gd name="T19" fmla="*/ 196 h 255"/>
                <a:gd name="T20" fmla="*/ 70 w 148"/>
                <a:gd name="T21" fmla="*/ 255 h 255"/>
                <a:gd name="T22" fmla="*/ 5 w 148"/>
                <a:gd name="T23" fmla="*/ 245 h 255"/>
                <a:gd name="T24" fmla="*/ 0 w 148"/>
                <a:gd name="T25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55">
                  <a:moveTo>
                    <a:pt x="0" y="218"/>
                  </a:moveTo>
                  <a:cubicBezTo>
                    <a:pt x="19" y="227"/>
                    <a:pt x="43" y="234"/>
                    <a:pt x="65" y="234"/>
                  </a:cubicBezTo>
                  <a:cubicBezTo>
                    <a:pt x="90" y="234"/>
                    <a:pt x="118" y="224"/>
                    <a:pt x="118" y="195"/>
                  </a:cubicBezTo>
                  <a:cubicBezTo>
                    <a:pt x="118" y="147"/>
                    <a:pt x="6" y="116"/>
                    <a:pt x="6" y="57"/>
                  </a:cubicBezTo>
                  <a:cubicBezTo>
                    <a:pt x="6" y="33"/>
                    <a:pt x="18" y="0"/>
                    <a:pt x="83" y="0"/>
                  </a:cubicBezTo>
                  <a:cubicBezTo>
                    <a:pt x="102" y="0"/>
                    <a:pt x="119" y="3"/>
                    <a:pt x="138" y="7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23" y="25"/>
                    <a:pt x="105" y="22"/>
                    <a:pt x="87" y="22"/>
                  </a:cubicBezTo>
                  <a:cubicBezTo>
                    <a:pt x="64" y="22"/>
                    <a:pt x="36" y="30"/>
                    <a:pt x="36" y="57"/>
                  </a:cubicBezTo>
                  <a:cubicBezTo>
                    <a:pt x="36" y="102"/>
                    <a:pt x="148" y="134"/>
                    <a:pt x="148" y="196"/>
                  </a:cubicBezTo>
                  <a:cubicBezTo>
                    <a:pt x="148" y="238"/>
                    <a:pt x="111" y="255"/>
                    <a:pt x="70" y="255"/>
                  </a:cubicBezTo>
                  <a:cubicBezTo>
                    <a:pt x="47" y="255"/>
                    <a:pt x="24" y="251"/>
                    <a:pt x="5" y="245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1EA1004-F296-4B07-8B97-2329236CCF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7451" y="4481513"/>
              <a:ext cx="58738" cy="103188"/>
            </a:xfrm>
            <a:custGeom>
              <a:avLst/>
              <a:gdLst>
                <a:gd name="T0" fmla="*/ 6 w 37"/>
                <a:gd name="T1" fmla="*/ 65 h 65"/>
                <a:gd name="T2" fmla="*/ 0 w 37"/>
                <a:gd name="T3" fmla="*/ 65 h 65"/>
                <a:gd name="T4" fmla="*/ 0 w 37"/>
                <a:gd name="T5" fmla="*/ 0 h 65"/>
                <a:gd name="T6" fmla="*/ 6 w 37"/>
                <a:gd name="T7" fmla="*/ 0 h 65"/>
                <a:gd name="T8" fmla="*/ 6 w 37"/>
                <a:gd name="T9" fmla="*/ 65 h 65"/>
                <a:gd name="T10" fmla="*/ 26 w 37"/>
                <a:gd name="T11" fmla="*/ 17 h 65"/>
                <a:gd name="T12" fmla="*/ 33 w 37"/>
                <a:gd name="T13" fmla="*/ 17 h 65"/>
                <a:gd name="T14" fmla="*/ 12 w 37"/>
                <a:gd name="T15" fmla="*/ 38 h 65"/>
                <a:gd name="T16" fmla="*/ 37 w 37"/>
                <a:gd name="T17" fmla="*/ 65 h 65"/>
                <a:gd name="T18" fmla="*/ 30 w 37"/>
                <a:gd name="T19" fmla="*/ 65 h 65"/>
                <a:gd name="T20" fmla="*/ 6 w 37"/>
                <a:gd name="T21" fmla="*/ 38 h 65"/>
                <a:gd name="T22" fmla="*/ 26 w 37"/>
                <a:gd name="T2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5">
                  <a:moveTo>
                    <a:pt x="6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5"/>
                  </a:lnTo>
                  <a:close/>
                  <a:moveTo>
                    <a:pt x="26" y="17"/>
                  </a:moveTo>
                  <a:lnTo>
                    <a:pt x="33" y="17"/>
                  </a:lnTo>
                  <a:lnTo>
                    <a:pt x="12" y="38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6" y="38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887AD36-925F-4B15-B645-612CCB8D82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388" y="4632325"/>
              <a:ext cx="84138" cy="101600"/>
            </a:xfrm>
            <a:custGeom>
              <a:avLst/>
              <a:gdLst>
                <a:gd name="T0" fmla="*/ 0 w 269"/>
                <a:gd name="T1" fmla="*/ 0 h 330"/>
                <a:gd name="T2" fmla="*/ 172 w 269"/>
                <a:gd name="T3" fmla="*/ 0 h 330"/>
                <a:gd name="T4" fmla="*/ 257 w 269"/>
                <a:gd name="T5" fmla="*/ 78 h 330"/>
                <a:gd name="T6" fmla="*/ 198 w 269"/>
                <a:gd name="T7" fmla="*/ 159 h 330"/>
                <a:gd name="T8" fmla="*/ 198 w 269"/>
                <a:gd name="T9" fmla="*/ 160 h 330"/>
                <a:gd name="T10" fmla="*/ 269 w 269"/>
                <a:gd name="T11" fmla="*/ 248 h 330"/>
                <a:gd name="T12" fmla="*/ 162 w 269"/>
                <a:gd name="T13" fmla="*/ 330 h 330"/>
                <a:gd name="T14" fmla="*/ 0 w 269"/>
                <a:gd name="T15" fmla="*/ 330 h 330"/>
                <a:gd name="T16" fmla="*/ 0 w 269"/>
                <a:gd name="T17" fmla="*/ 0 h 330"/>
                <a:gd name="T18" fmla="*/ 70 w 269"/>
                <a:gd name="T19" fmla="*/ 135 h 330"/>
                <a:gd name="T20" fmla="*/ 136 w 269"/>
                <a:gd name="T21" fmla="*/ 135 h 330"/>
                <a:gd name="T22" fmla="*/ 187 w 269"/>
                <a:gd name="T23" fmla="*/ 87 h 330"/>
                <a:gd name="T24" fmla="*/ 137 w 269"/>
                <a:gd name="T25" fmla="*/ 48 h 330"/>
                <a:gd name="T26" fmla="*/ 70 w 269"/>
                <a:gd name="T27" fmla="*/ 48 h 330"/>
                <a:gd name="T28" fmla="*/ 70 w 269"/>
                <a:gd name="T29" fmla="*/ 135 h 330"/>
                <a:gd name="T30" fmla="*/ 70 w 269"/>
                <a:gd name="T31" fmla="*/ 281 h 330"/>
                <a:gd name="T32" fmla="*/ 141 w 269"/>
                <a:gd name="T33" fmla="*/ 281 h 330"/>
                <a:gd name="T34" fmla="*/ 198 w 269"/>
                <a:gd name="T35" fmla="*/ 230 h 330"/>
                <a:gd name="T36" fmla="*/ 150 w 269"/>
                <a:gd name="T37" fmla="*/ 184 h 330"/>
                <a:gd name="T38" fmla="*/ 70 w 269"/>
                <a:gd name="T39" fmla="*/ 184 h 330"/>
                <a:gd name="T40" fmla="*/ 70 w 269"/>
                <a:gd name="T41" fmla="*/ 2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330">
                  <a:moveTo>
                    <a:pt x="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214" y="0"/>
                    <a:pt x="257" y="23"/>
                    <a:pt x="257" y="78"/>
                  </a:cubicBezTo>
                  <a:cubicBezTo>
                    <a:pt x="257" y="118"/>
                    <a:pt x="237" y="148"/>
                    <a:pt x="198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241" y="166"/>
                    <a:pt x="269" y="195"/>
                    <a:pt x="269" y="248"/>
                  </a:cubicBezTo>
                  <a:cubicBezTo>
                    <a:pt x="269" y="297"/>
                    <a:pt x="225" y="330"/>
                    <a:pt x="162" y="330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0" y="0"/>
                  </a:lnTo>
                  <a:close/>
                  <a:moveTo>
                    <a:pt x="70" y="135"/>
                  </a:moveTo>
                  <a:cubicBezTo>
                    <a:pt x="136" y="135"/>
                    <a:pt x="136" y="135"/>
                    <a:pt x="136" y="135"/>
                  </a:cubicBezTo>
                  <a:cubicBezTo>
                    <a:pt x="166" y="135"/>
                    <a:pt x="187" y="113"/>
                    <a:pt x="187" y="87"/>
                  </a:cubicBezTo>
                  <a:cubicBezTo>
                    <a:pt x="187" y="58"/>
                    <a:pt x="160" y="48"/>
                    <a:pt x="137" y="48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70" y="135"/>
                  </a:lnTo>
                  <a:close/>
                  <a:moveTo>
                    <a:pt x="70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281"/>
                    <a:pt x="198" y="259"/>
                    <a:pt x="198" y="230"/>
                  </a:cubicBezTo>
                  <a:cubicBezTo>
                    <a:pt x="198" y="196"/>
                    <a:pt x="165" y="184"/>
                    <a:pt x="150" y="184"/>
                  </a:cubicBezTo>
                  <a:cubicBezTo>
                    <a:pt x="70" y="184"/>
                    <a:pt x="70" y="184"/>
                    <a:pt x="70" y="184"/>
                  </a:cubicBezTo>
                  <a:lnTo>
                    <a:pt x="70" y="2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D252E22-BA3C-4C82-8E4A-8845FABE8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8051" y="4656138"/>
              <a:ext cx="74613" cy="79375"/>
            </a:xfrm>
            <a:custGeom>
              <a:avLst/>
              <a:gdLst>
                <a:gd name="T0" fmla="*/ 139 w 238"/>
                <a:gd name="T1" fmla="*/ 0 h 258"/>
                <a:gd name="T2" fmla="*/ 33 w 238"/>
                <a:gd name="T3" fmla="*/ 14 h 258"/>
                <a:gd name="T4" fmla="*/ 28 w 238"/>
                <a:gd name="T5" fmla="*/ 60 h 258"/>
                <a:gd name="T6" fmla="*/ 123 w 238"/>
                <a:gd name="T7" fmla="*/ 40 h 258"/>
                <a:gd name="T8" fmla="*/ 169 w 238"/>
                <a:gd name="T9" fmla="*/ 70 h 258"/>
                <a:gd name="T10" fmla="*/ 0 w 238"/>
                <a:gd name="T11" fmla="*/ 184 h 258"/>
                <a:gd name="T12" fmla="*/ 92 w 238"/>
                <a:gd name="T13" fmla="*/ 258 h 258"/>
                <a:gd name="T14" fmla="*/ 138 w 238"/>
                <a:gd name="T15" fmla="*/ 253 h 258"/>
                <a:gd name="T16" fmla="*/ 172 w 238"/>
                <a:gd name="T17" fmla="*/ 240 h 258"/>
                <a:gd name="T18" fmla="*/ 172 w 238"/>
                <a:gd name="T19" fmla="*/ 252 h 258"/>
                <a:gd name="T20" fmla="*/ 238 w 238"/>
                <a:gd name="T21" fmla="*/ 252 h 258"/>
                <a:gd name="T22" fmla="*/ 238 w 238"/>
                <a:gd name="T23" fmla="*/ 67 h 258"/>
                <a:gd name="T24" fmla="*/ 139 w 238"/>
                <a:gd name="T25" fmla="*/ 0 h 258"/>
                <a:gd name="T26" fmla="*/ 147 w 238"/>
                <a:gd name="T27" fmla="*/ 211 h 258"/>
                <a:gd name="T28" fmla="*/ 147 w 238"/>
                <a:gd name="T29" fmla="*/ 211 h 258"/>
                <a:gd name="T30" fmla="*/ 109 w 238"/>
                <a:gd name="T31" fmla="*/ 218 h 258"/>
                <a:gd name="T32" fmla="*/ 66 w 238"/>
                <a:gd name="T33" fmla="*/ 188 h 258"/>
                <a:gd name="T34" fmla="*/ 172 w 238"/>
                <a:gd name="T35" fmla="*/ 125 h 258"/>
                <a:gd name="T36" fmla="*/ 172 w 238"/>
                <a:gd name="T37" fmla="*/ 198 h 258"/>
                <a:gd name="T38" fmla="*/ 147 w 238"/>
                <a:gd name="T39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" h="258">
                  <a:moveTo>
                    <a:pt x="139" y="0"/>
                  </a:moveTo>
                  <a:cubicBezTo>
                    <a:pt x="103" y="0"/>
                    <a:pt x="68" y="6"/>
                    <a:pt x="33" y="14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58" y="48"/>
                    <a:pt x="90" y="40"/>
                    <a:pt x="123" y="40"/>
                  </a:cubicBezTo>
                  <a:cubicBezTo>
                    <a:pt x="141" y="40"/>
                    <a:pt x="169" y="43"/>
                    <a:pt x="169" y="70"/>
                  </a:cubicBezTo>
                  <a:cubicBezTo>
                    <a:pt x="169" y="118"/>
                    <a:pt x="0" y="89"/>
                    <a:pt x="0" y="184"/>
                  </a:cubicBezTo>
                  <a:cubicBezTo>
                    <a:pt x="0" y="234"/>
                    <a:pt x="37" y="258"/>
                    <a:pt x="92" y="258"/>
                  </a:cubicBezTo>
                  <a:cubicBezTo>
                    <a:pt x="116" y="258"/>
                    <a:pt x="126" y="256"/>
                    <a:pt x="138" y="253"/>
                  </a:cubicBezTo>
                  <a:cubicBezTo>
                    <a:pt x="152" y="249"/>
                    <a:pt x="167" y="243"/>
                    <a:pt x="172" y="240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10"/>
                    <a:pt x="183" y="0"/>
                    <a:pt x="139" y="0"/>
                  </a:cubicBezTo>
                  <a:close/>
                  <a:moveTo>
                    <a:pt x="147" y="211"/>
                  </a:moveTo>
                  <a:cubicBezTo>
                    <a:pt x="147" y="211"/>
                    <a:pt x="147" y="211"/>
                    <a:pt x="147" y="211"/>
                  </a:cubicBezTo>
                  <a:cubicBezTo>
                    <a:pt x="135" y="215"/>
                    <a:pt x="122" y="218"/>
                    <a:pt x="109" y="218"/>
                  </a:cubicBezTo>
                  <a:cubicBezTo>
                    <a:pt x="89" y="218"/>
                    <a:pt x="66" y="212"/>
                    <a:pt x="66" y="188"/>
                  </a:cubicBezTo>
                  <a:cubicBezTo>
                    <a:pt x="66" y="145"/>
                    <a:pt x="148" y="146"/>
                    <a:pt x="172" y="125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66" y="202"/>
                    <a:pt x="156" y="208"/>
                    <a:pt x="147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07822AB6-6A0C-4ACC-B0EE-895DF20EEA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4656138"/>
              <a:ext cx="79375" cy="77788"/>
            </a:xfrm>
            <a:custGeom>
              <a:avLst/>
              <a:gdLst>
                <a:gd name="T0" fmla="*/ 69 w 259"/>
                <a:gd name="T1" fmla="*/ 46 h 252"/>
                <a:gd name="T2" fmla="*/ 70 w 259"/>
                <a:gd name="T3" fmla="*/ 47 h 252"/>
                <a:gd name="T4" fmla="*/ 162 w 259"/>
                <a:gd name="T5" fmla="*/ 0 h 252"/>
                <a:gd name="T6" fmla="*/ 259 w 259"/>
                <a:gd name="T7" fmla="*/ 80 h 252"/>
                <a:gd name="T8" fmla="*/ 259 w 259"/>
                <a:gd name="T9" fmla="*/ 252 h 252"/>
                <a:gd name="T10" fmla="*/ 190 w 259"/>
                <a:gd name="T11" fmla="*/ 252 h 252"/>
                <a:gd name="T12" fmla="*/ 190 w 259"/>
                <a:gd name="T13" fmla="*/ 95 h 252"/>
                <a:gd name="T14" fmla="*/ 140 w 259"/>
                <a:gd name="T15" fmla="*/ 55 h 252"/>
                <a:gd name="T16" fmla="*/ 69 w 259"/>
                <a:gd name="T17" fmla="*/ 157 h 252"/>
                <a:gd name="T18" fmla="*/ 69 w 259"/>
                <a:gd name="T19" fmla="*/ 252 h 252"/>
                <a:gd name="T20" fmla="*/ 0 w 259"/>
                <a:gd name="T21" fmla="*/ 252 h 252"/>
                <a:gd name="T22" fmla="*/ 0 w 259"/>
                <a:gd name="T23" fmla="*/ 6 h 252"/>
                <a:gd name="T24" fmla="*/ 69 w 259"/>
                <a:gd name="T25" fmla="*/ 6 h 252"/>
                <a:gd name="T26" fmla="*/ 69 w 259"/>
                <a:gd name="T27" fmla="*/ 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52">
                  <a:moveTo>
                    <a:pt x="69" y="46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89" y="11"/>
                    <a:pt x="121" y="0"/>
                    <a:pt x="162" y="0"/>
                  </a:cubicBezTo>
                  <a:cubicBezTo>
                    <a:pt x="214" y="0"/>
                    <a:pt x="259" y="19"/>
                    <a:pt x="259" y="80"/>
                  </a:cubicBezTo>
                  <a:cubicBezTo>
                    <a:pt x="259" y="252"/>
                    <a:pt x="259" y="252"/>
                    <a:pt x="259" y="252"/>
                  </a:cubicBezTo>
                  <a:cubicBezTo>
                    <a:pt x="190" y="252"/>
                    <a:pt x="190" y="252"/>
                    <a:pt x="190" y="252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70"/>
                    <a:pt x="166" y="55"/>
                    <a:pt x="140" y="55"/>
                  </a:cubicBezTo>
                  <a:cubicBezTo>
                    <a:pt x="93" y="55"/>
                    <a:pt x="69" y="81"/>
                    <a:pt x="69" y="157"/>
                  </a:cubicBezTo>
                  <a:cubicBezTo>
                    <a:pt x="69" y="252"/>
                    <a:pt x="69" y="252"/>
                    <a:pt x="69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69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0E84EE1-83E4-4A1C-A4F3-DAAB6AC52E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632325"/>
              <a:ext cx="76200" cy="101600"/>
            </a:xfrm>
            <a:custGeom>
              <a:avLst/>
              <a:gdLst>
                <a:gd name="T0" fmla="*/ 0 w 48"/>
                <a:gd name="T1" fmla="*/ 0 h 64"/>
                <a:gd name="T2" fmla="*/ 13 w 48"/>
                <a:gd name="T3" fmla="*/ 0 h 64"/>
                <a:gd name="T4" fmla="*/ 13 w 48"/>
                <a:gd name="T5" fmla="*/ 64 h 64"/>
                <a:gd name="T6" fmla="*/ 0 w 48"/>
                <a:gd name="T7" fmla="*/ 64 h 64"/>
                <a:gd name="T8" fmla="*/ 0 w 48"/>
                <a:gd name="T9" fmla="*/ 0 h 64"/>
                <a:gd name="T10" fmla="*/ 30 w 48"/>
                <a:gd name="T11" fmla="*/ 16 h 64"/>
                <a:gd name="T12" fmla="*/ 45 w 48"/>
                <a:gd name="T13" fmla="*/ 16 h 64"/>
                <a:gd name="T14" fmla="*/ 28 w 48"/>
                <a:gd name="T15" fmla="*/ 37 h 64"/>
                <a:gd name="T16" fmla="*/ 48 w 48"/>
                <a:gd name="T17" fmla="*/ 64 h 64"/>
                <a:gd name="T18" fmla="*/ 33 w 48"/>
                <a:gd name="T19" fmla="*/ 64 h 64"/>
                <a:gd name="T20" fmla="*/ 14 w 48"/>
                <a:gd name="T21" fmla="*/ 37 h 64"/>
                <a:gd name="T22" fmla="*/ 30 w 48"/>
                <a:gd name="T2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4">
                  <a:moveTo>
                    <a:pt x="0" y="0"/>
                  </a:moveTo>
                  <a:lnTo>
                    <a:pt x="13" y="0"/>
                  </a:lnTo>
                  <a:lnTo>
                    <a:pt x="13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30" y="16"/>
                  </a:moveTo>
                  <a:lnTo>
                    <a:pt x="45" y="16"/>
                  </a:lnTo>
                  <a:lnTo>
                    <a:pt x="28" y="37"/>
                  </a:lnTo>
                  <a:lnTo>
                    <a:pt x="48" y="64"/>
                  </a:lnTo>
                  <a:lnTo>
                    <a:pt x="33" y="64"/>
                  </a:lnTo>
                  <a:lnTo>
                    <a:pt x="14" y="3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3884237-BF02-422D-B35A-263337EC29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926" y="4629150"/>
              <a:ext cx="44450" cy="104775"/>
            </a:xfrm>
            <a:custGeom>
              <a:avLst/>
              <a:gdLst>
                <a:gd name="T0" fmla="*/ 127 w 142"/>
                <a:gd name="T1" fmla="*/ 93 h 338"/>
                <a:gd name="T2" fmla="*/ 127 w 142"/>
                <a:gd name="T3" fmla="*/ 115 h 338"/>
                <a:gd name="T4" fmla="*/ 60 w 142"/>
                <a:gd name="T5" fmla="*/ 115 h 338"/>
                <a:gd name="T6" fmla="*/ 60 w 142"/>
                <a:gd name="T7" fmla="*/ 338 h 338"/>
                <a:gd name="T8" fmla="*/ 30 w 142"/>
                <a:gd name="T9" fmla="*/ 338 h 338"/>
                <a:gd name="T10" fmla="*/ 30 w 142"/>
                <a:gd name="T11" fmla="*/ 115 h 338"/>
                <a:gd name="T12" fmla="*/ 0 w 142"/>
                <a:gd name="T13" fmla="*/ 115 h 338"/>
                <a:gd name="T14" fmla="*/ 0 w 142"/>
                <a:gd name="T15" fmla="*/ 93 h 338"/>
                <a:gd name="T16" fmla="*/ 30 w 142"/>
                <a:gd name="T17" fmla="*/ 93 h 338"/>
                <a:gd name="T18" fmla="*/ 30 w 142"/>
                <a:gd name="T19" fmla="*/ 60 h 338"/>
                <a:gd name="T20" fmla="*/ 97 w 142"/>
                <a:gd name="T21" fmla="*/ 0 h 338"/>
                <a:gd name="T22" fmla="*/ 139 w 142"/>
                <a:gd name="T23" fmla="*/ 5 h 338"/>
                <a:gd name="T24" fmla="*/ 142 w 142"/>
                <a:gd name="T25" fmla="*/ 29 h 338"/>
                <a:gd name="T26" fmla="*/ 100 w 142"/>
                <a:gd name="T27" fmla="*/ 22 h 338"/>
                <a:gd name="T28" fmla="*/ 60 w 142"/>
                <a:gd name="T29" fmla="*/ 56 h 338"/>
                <a:gd name="T30" fmla="*/ 60 w 142"/>
                <a:gd name="T31" fmla="*/ 93 h 338"/>
                <a:gd name="T32" fmla="*/ 127 w 142"/>
                <a:gd name="T33" fmla="*/ 9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338">
                  <a:moveTo>
                    <a:pt x="127" y="93"/>
                  </a:moveTo>
                  <a:cubicBezTo>
                    <a:pt x="127" y="115"/>
                    <a:pt x="127" y="115"/>
                    <a:pt x="127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30" y="338"/>
                    <a:pt x="30" y="338"/>
                    <a:pt x="30" y="338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17"/>
                    <a:pt x="55" y="0"/>
                    <a:pt x="97" y="0"/>
                  </a:cubicBezTo>
                  <a:cubicBezTo>
                    <a:pt x="112" y="0"/>
                    <a:pt x="126" y="2"/>
                    <a:pt x="139" y="5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29" y="25"/>
                    <a:pt x="115" y="22"/>
                    <a:pt x="100" y="22"/>
                  </a:cubicBezTo>
                  <a:cubicBezTo>
                    <a:pt x="69" y="22"/>
                    <a:pt x="60" y="41"/>
                    <a:pt x="60" y="56"/>
                  </a:cubicBezTo>
                  <a:cubicBezTo>
                    <a:pt x="60" y="93"/>
                    <a:pt x="60" y="93"/>
                    <a:pt x="60" y="93"/>
                  </a:cubicBezTo>
                  <a:lnTo>
                    <a:pt x="127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E209E54-2936-4F67-BB12-9491B07706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6" y="4632325"/>
              <a:ext cx="74613" cy="103188"/>
            </a:xfrm>
            <a:custGeom>
              <a:avLst/>
              <a:gdLst>
                <a:gd name="T0" fmla="*/ 241 w 241"/>
                <a:gd name="T1" fmla="*/ 205 h 332"/>
                <a:gd name="T2" fmla="*/ 121 w 241"/>
                <a:gd name="T3" fmla="*/ 332 h 332"/>
                <a:gd name="T4" fmla="*/ 0 w 241"/>
                <a:gd name="T5" fmla="*/ 205 h 332"/>
                <a:gd name="T6" fmla="*/ 121 w 241"/>
                <a:gd name="T7" fmla="*/ 77 h 332"/>
                <a:gd name="T8" fmla="*/ 241 w 241"/>
                <a:gd name="T9" fmla="*/ 205 h 332"/>
                <a:gd name="T10" fmla="*/ 30 w 241"/>
                <a:gd name="T11" fmla="*/ 205 h 332"/>
                <a:gd name="T12" fmla="*/ 121 w 241"/>
                <a:gd name="T13" fmla="*/ 310 h 332"/>
                <a:gd name="T14" fmla="*/ 212 w 241"/>
                <a:gd name="T15" fmla="*/ 205 h 332"/>
                <a:gd name="T16" fmla="*/ 121 w 241"/>
                <a:gd name="T17" fmla="*/ 99 h 332"/>
                <a:gd name="T18" fmla="*/ 30 w 241"/>
                <a:gd name="T19" fmla="*/ 205 h 332"/>
                <a:gd name="T20" fmla="*/ 72 w 241"/>
                <a:gd name="T21" fmla="*/ 0 h 332"/>
                <a:gd name="T22" fmla="*/ 104 w 241"/>
                <a:gd name="T23" fmla="*/ 0 h 332"/>
                <a:gd name="T24" fmla="*/ 104 w 241"/>
                <a:gd name="T25" fmla="*/ 30 h 332"/>
                <a:gd name="T26" fmla="*/ 72 w 241"/>
                <a:gd name="T27" fmla="*/ 30 h 332"/>
                <a:gd name="T28" fmla="*/ 72 w 241"/>
                <a:gd name="T29" fmla="*/ 0 h 332"/>
                <a:gd name="T30" fmla="*/ 137 w 241"/>
                <a:gd name="T31" fmla="*/ 0 h 332"/>
                <a:gd name="T32" fmla="*/ 170 w 241"/>
                <a:gd name="T33" fmla="*/ 0 h 332"/>
                <a:gd name="T34" fmla="*/ 170 w 241"/>
                <a:gd name="T35" fmla="*/ 30 h 332"/>
                <a:gd name="T36" fmla="*/ 137 w 241"/>
                <a:gd name="T37" fmla="*/ 30 h 332"/>
                <a:gd name="T38" fmla="*/ 137 w 241"/>
                <a:gd name="T3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" h="332">
                  <a:moveTo>
                    <a:pt x="241" y="205"/>
                  </a:moveTo>
                  <a:cubicBezTo>
                    <a:pt x="241" y="284"/>
                    <a:pt x="194" y="332"/>
                    <a:pt x="121" y="332"/>
                  </a:cubicBezTo>
                  <a:cubicBezTo>
                    <a:pt x="47" y="332"/>
                    <a:pt x="0" y="284"/>
                    <a:pt x="0" y="205"/>
                  </a:cubicBezTo>
                  <a:cubicBezTo>
                    <a:pt x="0" y="101"/>
                    <a:pt x="71" y="77"/>
                    <a:pt x="121" y="77"/>
                  </a:cubicBezTo>
                  <a:cubicBezTo>
                    <a:pt x="171" y="77"/>
                    <a:pt x="241" y="101"/>
                    <a:pt x="241" y="205"/>
                  </a:cubicBezTo>
                  <a:close/>
                  <a:moveTo>
                    <a:pt x="30" y="205"/>
                  </a:moveTo>
                  <a:cubicBezTo>
                    <a:pt x="30" y="259"/>
                    <a:pt x="53" y="310"/>
                    <a:pt x="121" y="310"/>
                  </a:cubicBezTo>
                  <a:cubicBezTo>
                    <a:pt x="188" y="310"/>
                    <a:pt x="212" y="259"/>
                    <a:pt x="212" y="205"/>
                  </a:cubicBezTo>
                  <a:cubicBezTo>
                    <a:pt x="212" y="138"/>
                    <a:pt x="182" y="99"/>
                    <a:pt x="121" y="99"/>
                  </a:cubicBezTo>
                  <a:cubicBezTo>
                    <a:pt x="59" y="99"/>
                    <a:pt x="30" y="138"/>
                    <a:pt x="30" y="205"/>
                  </a:cubicBezTo>
                  <a:close/>
                  <a:moveTo>
                    <a:pt x="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72" y="30"/>
                    <a:pt x="72" y="30"/>
                    <a:pt x="72" y="30"/>
                  </a:cubicBezTo>
                  <a:lnTo>
                    <a:pt x="72" y="0"/>
                  </a:lnTo>
                  <a:close/>
                  <a:moveTo>
                    <a:pt x="137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37" y="30"/>
                    <a:pt x="137" y="30"/>
                    <a:pt x="137" y="3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4461B8E-98FA-4204-87D1-B8D7C363BA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1" y="4656138"/>
              <a:ext cx="39688" cy="77788"/>
            </a:xfrm>
            <a:custGeom>
              <a:avLst/>
              <a:gdLst>
                <a:gd name="T0" fmla="*/ 29 w 125"/>
                <a:gd name="T1" fmla="*/ 42 h 250"/>
                <a:gd name="T2" fmla="*/ 30 w 125"/>
                <a:gd name="T3" fmla="*/ 43 h 250"/>
                <a:gd name="T4" fmla="*/ 103 w 125"/>
                <a:gd name="T5" fmla="*/ 0 h 250"/>
                <a:gd name="T6" fmla="*/ 123 w 125"/>
                <a:gd name="T7" fmla="*/ 3 h 250"/>
                <a:gd name="T8" fmla="*/ 125 w 125"/>
                <a:gd name="T9" fmla="*/ 29 h 250"/>
                <a:gd name="T10" fmla="*/ 96 w 125"/>
                <a:gd name="T11" fmla="*/ 24 h 250"/>
                <a:gd name="T12" fmla="*/ 29 w 125"/>
                <a:gd name="T13" fmla="*/ 106 h 250"/>
                <a:gd name="T14" fmla="*/ 29 w 125"/>
                <a:gd name="T15" fmla="*/ 250 h 250"/>
                <a:gd name="T16" fmla="*/ 0 w 125"/>
                <a:gd name="T17" fmla="*/ 250 h 250"/>
                <a:gd name="T18" fmla="*/ 0 w 125"/>
                <a:gd name="T19" fmla="*/ 5 h 250"/>
                <a:gd name="T20" fmla="*/ 29 w 125"/>
                <a:gd name="T21" fmla="*/ 5 h 250"/>
                <a:gd name="T22" fmla="*/ 29 w 125"/>
                <a:gd name="T23" fmla="*/ 4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250">
                  <a:moveTo>
                    <a:pt x="29" y="42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42" y="15"/>
                    <a:pt x="65" y="0"/>
                    <a:pt x="103" y="0"/>
                  </a:cubicBezTo>
                  <a:cubicBezTo>
                    <a:pt x="109" y="0"/>
                    <a:pt x="116" y="1"/>
                    <a:pt x="123" y="3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15" y="26"/>
                    <a:pt x="106" y="24"/>
                    <a:pt x="96" y="24"/>
                  </a:cubicBezTo>
                  <a:cubicBezTo>
                    <a:pt x="51" y="24"/>
                    <a:pt x="29" y="66"/>
                    <a:pt x="29" y="106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1813AD45-4D2C-4D03-9AB9-FC906A0659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60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0 w 218"/>
                <a:gd name="T3" fmla="*/ 255 h 255"/>
                <a:gd name="T4" fmla="*/ 0 w 218"/>
                <a:gd name="T5" fmla="*/ 128 h 255"/>
                <a:gd name="T6" fmla="*/ 120 w 218"/>
                <a:gd name="T7" fmla="*/ 0 h 255"/>
                <a:gd name="T8" fmla="*/ 218 w 218"/>
                <a:gd name="T9" fmla="*/ 115 h 255"/>
                <a:gd name="T10" fmla="*/ 29 w 218"/>
                <a:gd name="T11" fmla="*/ 115 h 255"/>
                <a:gd name="T12" fmla="*/ 29 w 218"/>
                <a:gd name="T13" fmla="*/ 128 h 255"/>
                <a:gd name="T14" fmla="*/ 120 w 218"/>
                <a:gd name="T15" fmla="*/ 233 h 255"/>
                <a:gd name="T16" fmla="*/ 202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7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0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0" y="0"/>
                    <a:pt x="120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9" y="182"/>
                    <a:pt x="53" y="233"/>
                    <a:pt x="120" y="233"/>
                  </a:cubicBezTo>
                  <a:cubicBezTo>
                    <a:pt x="169" y="233"/>
                    <a:pt x="179" y="227"/>
                    <a:pt x="202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6"/>
                    <a:pt x="160" y="19"/>
                    <a:pt x="117" y="19"/>
                  </a:cubicBezTo>
                  <a:cubicBezTo>
                    <a:pt x="69" y="19"/>
                    <a:pt x="37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EF766AAA-8999-4D82-A378-D85D51BF8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3038" y="4656138"/>
              <a:ext cx="69850" cy="77788"/>
            </a:xfrm>
            <a:custGeom>
              <a:avLst/>
              <a:gdLst>
                <a:gd name="T0" fmla="*/ 29 w 223"/>
                <a:gd name="T1" fmla="*/ 56 h 250"/>
                <a:gd name="T2" fmla="*/ 30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29 w 223"/>
                <a:gd name="T17" fmla="*/ 134 h 250"/>
                <a:gd name="T18" fmla="*/ 29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29 w 223"/>
                <a:gd name="T25" fmla="*/ 5 h 250"/>
                <a:gd name="T26" fmla="*/ 29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29" y="56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8" y="24"/>
                    <a:pt x="29" y="52"/>
                    <a:pt x="29" y="134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D0B2F95-39EE-4CF8-AF89-0ECFE2686A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33526" y="4630738"/>
              <a:ext cx="11113" cy="103188"/>
            </a:xfrm>
            <a:custGeom>
              <a:avLst/>
              <a:gdLst>
                <a:gd name="T0" fmla="*/ 7 w 7"/>
                <a:gd name="T1" fmla="*/ 6 h 65"/>
                <a:gd name="T2" fmla="*/ 0 w 7"/>
                <a:gd name="T3" fmla="*/ 6 h 65"/>
                <a:gd name="T4" fmla="*/ 0 w 7"/>
                <a:gd name="T5" fmla="*/ 0 h 65"/>
                <a:gd name="T6" fmla="*/ 7 w 7"/>
                <a:gd name="T7" fmla="*/ 0 h 65"/>
                <a:gd name="T8" fmla="*/ 7 w 7"/>
                <a:gd name="T9" fmla="*/ 6 h 65"/>
                <a:gd name="T10" fmla="*/ 0 w 7"/>
                <a:gd name="T11" fmla="*/ 17 h 65"/>
                <a:gd name="T12" fmla="*/ 6 w 7"/>
                <a:gd name="T13" fmla="*/ 17 h 65"/>
                <a:gd name="T14" fmla="*/ 6 w 7"/>
                <a:gd name="T15" fmla="*/ 65 h 65"/>
                <a:gd name="T16" fmla="*/ 0 w 7"/>
                <a:gd name="T17" fmla="*/ 65 h 65"/>
                <a:gd name="T18" fmla="*/ 0 w 7"/>
                <a:gd name="T1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5">
                  <a:moveTo>
                    <a:pt x="7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close/>
                  <a:moveTo>
                    <a:pt x="0" y="17"/>
                  </a:moveTo>
                  <a:lnTo>
                    <a:pt x="6" y="17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C9A6335A-28FC-41F5-96FB-2367B25202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3688" y="4656138"/>
              <a:ext cx="69850" cy="77788"/>
            </a:xfrm>
            <a:custGeom>
              <a:avLst/>
              <a:gdLst>
                <a:gd name="T0" fmla="*/ 30 w 223"/>
                <a:gd name="T1" fmla="*/ 56 h 250"/>
                <a:gd name="T2" fmla="*/ 31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30 w 223"/>
                <a:gd name="T17" fmla="*/ 134 h 250"/>
                <a:gd name="T18" fmla="*/ 30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30 w 223"/>
                <a:gd name="T25" fmla="*/ 5 h 250"/>
                <a:gd name="T26" fmla="*/ 30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98395E62-ADAF-4EB4-86D7-535FA9B139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4656138"/>
              <a:ext cx="74613" cy="114300"/>
            </a:xfrm>
            <a:custGeom>
              <a:avLst/>
              <a:gdLst>
                <a:gd name="T0" fmla="*/ 237 w 237"/>
                <a:gd name="T1" fmla="*/ 259 h 367"/>
                <a:gd name="T2" fmla="*/ 120 w 237"/>
                <a:gd name="T3" fmla="*/ 367 h 367"/>
                <a:gd name="T4" fmla="*/ 32 w 237"/>
                <a:gd name="T5" fmla="*/ 357 h 367"/>
                <a:gd name="T6" fmla="*/ 29 w 237"/>
                <a:gd name="T7" fmla="*/ 328 h 367"/>
                <a:gd name="T8" fmla="*/ 122 w 237"/>
                <a:gd name="T9" fmla="*/ 345 h 367"/>
                <a:gd name="T10" fmla="*/ 207 w 237"/>
                <a:gd name="T11" fmla="*/ 265 h 367"/>
                <a:gd name="T12" fmla="*/ 207 w 237"/>
                <a:gd name="T13" fmla="*/ 196 h 367"/>
                <a:gd name="T14" fmla="*/ 206 w 237"/>
                <a:gd name="T15" fmla="*/ 195 h 367"/>
                <a:gd name="T16" fmla="*/ 108 w 237"/>
                <a:gd name="T17" fmla="*/ 255 h 367"/>
                <a:gd name="T18" fmla="*/ 0 w 237"/>
                <a:gd name="T19" fmla="*/ 143 h 367"/>
                <a:gd name="T20" fmla="*/ 146 w 237"/>
                <a:gd name="T21" fmla="*/ 0 h 367"/>
                <a:gd name="T22" fmla="*/ 237 w 237"/>
                <a:gd name="T23" fmla="*/ 9 h 367"/>
                <a:gd name="T24" fmla="*/ 237 w 237"/>
                <a:gd name="T25" fmla="*/ 259 h 367"/>
                <a:gd name="T26" fmla="*/ 207 w 237"/>
                <a:gd name="T27" fmla="*/ 28 h 367"/>
                <a:gd name="T28" fmla="*/ 149 w 237"/>
                <a:gd name="T29" fmla="*/ 22 h 367"/>
                <a:gd name="T30" fmla="*/ 29 w 237"/>
                <a:gd name="T31" fmla="*/ 139 h 367"/>
                <a:gd name="T32" fmla="*/ 114 w 237"/>
                <a:gd name="T33" fmla="*/ 233 h 367"/>
                <a:gd name="T34" fmla="*/ 207 w 237"/>
                <a:gd name="T35" fmla="*/ 126 h 367"/>
                <a:gd name="T36" fmla="*/ 207 w 237"/>
                <a:gd name="T37" fmla="*/ 2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367">
                  <a:moveTo>
                    <a:pt x="237" y="259"/>
                  </a:moveTo>
                  <a:cubicBezTo>
                    <a:pt x="237" y="352"/>
                    <a:pt x="183" y="367"/>
                    <a:pt x="120" y="367"/>
                  </a:cubicBezTo>
                  <a:cubicBezTo>
                    <a:pt x="91" y="367"/>
                    <a:pt x="61" y="363"/>
                    <a:pt x="32" y="357"/>
                  </a:cubicBezTo>
                  <a:cubicBezTo>
                    <a:pt x="29" y="328"/>
                    <a:pt x="29" y="328"/>
                    <a:pt x="29" y="328"/>
                  </a:cubicBezTo>
                  <a:cubicBezTo>
                    <a:pt x="59" y="338"/>
                    <a:pt x="90" y="345"/>
                    <a:pt x="122" y="345"/>
                  </a:cubicBezTo>
                  <a:cubicBezTo>
                    <a:pt x="160" y="345"/>
                    <a:pt x="207" y="333"/>
                    <a:pt x="207" y="265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6" y="195"/>
                    <a:pt x="206" y="195"/>
                    <a:pt x="206" y="195"/>
                  </a:cubicBezTo>
                  <a:cubicBezTo>
                    <a:pt x="193" y="235"/>
                    <a:pt x="154" y="255"/>
                    <a:pt x="108" y="255"/>
                  </a:cubicBezTo>
                  <a:cubicBezTo>
                    <a:pt x="44" y="255"/>
                    <a:pt x="0" y="209"/>
                    <a:pt x="0" y="143"/>
                  </a:cubicBezTo>
                  <a:cubicBezTo>
                    <a:pt x="0" y="52"/>
                    <a:pt x="51" y="0"/>
                    <a:pt x="146" y="0"/>
                  </a:cubicBezTo>
                  <a:cubicBezTo>
                    <a:pt x="180" y="0"/>
                    <a:pt x="209" y="4"/>
                    <a:pt x="237" y="9"/>
                  </a:cubicBezTo>
                  <a:lnTo>
                    <a:pt x="237" y="259"/>
                  </a:lnTo>
                  <a:close/>
                  <a:moveTo>
                    <a:pt x="207" y="28"/>
                  </a:moveTo>
                  <a:cubicBezTo>
                    <a:pt x="188" y="24"/>
                    <a:pt x="169" y="22"/>
                    <a:pt x="149" y="22"/>
                  </a:cubicBezTo>
                  <a:cubicBezTo>
                    <a:pt x="68" y="22"/>
                    <a:pt x="29" y="68"/>
                    <a:pt x="29" y="139"/>
                  </a:cubicBezTo>
                  <a:cubicBezTo>
                    <a:pt x="29" y="193"/>
                    <a:pt x="60" y="233"/>
                    <a:pt x="114" y="233"/>
                  </a:cubicBezTo>
                  <a:cubicBezTo>
                    <a:pt x="164" y="233"/>
                    <a:pt x="207" y="202"/>
                    <a:pt x="207" y="126"/>
                  </a:cubicBezTo>
                  <a:lnTo>
                    <a:pt x="20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768D02B8-0A44-499A-A9C7-F3FEC09F83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41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3 h 255"/>
                <a:gd name="T16" fmla="*/ 203 w 218"/>
                <a:gd name="T17" fmla="*/ 219 h 255"/>
                <a:gd name="T18" fmla="*/ 198 w 218"/>
                <a:gd name="T19" fmla="*/ 245 h 255"/>
                <a:gd name="T20" fmla="*/ 189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9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1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4" y="233"/>
                    <a:pt x="121" y="233"/>
                  </a:cubicBezTo>
                  <a:cubicBezTo>
                    <a:pt x="170" y="233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9" y="96"/>
                  </a:moveTo>
                  <a:cubicBezTo>
                    <a:pt x="189" y="46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8572DAF-CA6C-49B8-A94D-5084F8B622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4656138"/>
              <a:ext cx="69850" cy="77788"/>
            </a:xfrm>
            <a:custGeom>
              <a:avLst/>
              <a:gdLst>
                <a:gd name="T0" fmla="*/ 30 w 224"/>
                <a:gd name="T1" fmla="*/ 56 h 250"/>
                <a:gd name="T2" fmla="*/ 31 w 224"/>
                <a:gd name="T3" fmla="*/ 57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5 h 250"/>
                <a:gd name="T24" fmla="*/ 30 w 224"/>
                <a:gd name="T25" fmla="*/ 5 h 250"/>
                <a:gd name="T26" fmla="*/ 30 w 224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00F87CF7-E8A3-4ADA-B3C1-E047EF497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ABB017DF-852F-44D7-BE67-F00C1D22E5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82FB76C7-D716-4FC9-BE23-C9BC22FE74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C8B662EA-B66C-4AC4-8C65-DC432B9FC2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80FEB8BD-6879-4E0C-B7AF-D212FDF14B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A8273DB-C56F-4F24-8E2E-75EA36FF33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1E2E16ED-22F9-4A57-BA3D-70A8C31749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CDCBD32A-EE62-4459-9223-99F6ED34C6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FECF868B-77E4-4975-8FD8-01344B403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0F5F55C-351B-4BE7-AE4F-4A50281CE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5CACA870-BC59-487C-A712-867253059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6D6A7848-E338-4B9A-91FB-6F9029404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E8FA0E0E-10EC-484E-AA0B-69F7815125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E3CFC577-FAF5-47CB-B17D-2CB14981EA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C794F3AD-34C4-407D-9EC0-5B345DCA42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6" name="Rectangle 42">
              <a:extLst>
                <a:ext uri="{FF2B5EF4-FFF2-40B4-BE49-F238E27FC236}">
                  <a16:creationId xmlns:a16="http://schemas.microsoft.com/office/drawing/2014/main" id="{52A85A90-D5BF-4C50-B3F5-E4E096094C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4D23606B-DE95-40C2-9FC6-C50748A0F7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6ABFB589-95D8-4AFC-A6EC-988A77C3C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5525BB35-80FA-4584-A8B4-9ABE77D90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7DC4719E-A3B1-40A1-98AA-2ECA75CCE2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9A90DDC1-E5C8-4E3F-A4EE-2ACAEA0A8E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659C48A9-D036-4448-BCE6-9ED6C1DBDB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2D58C7A0-49C7-41E5-9B23-94506C69C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2A542E70-A1B1-4BDD-968C-AC5D816795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6312CAB8-DBEB-47D6-BCFA-D143BD3EA4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0BF15564-169D-47A0-8C5F-5C682AF29A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608CE3FF-CA08-4257-9AC0-91B28E3417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FB3646D6-AC90-428A-9B0E-10A02FA55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383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C5F5D63-C1DB-42F9-8D55-60291B157042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75562D-8BE4-4E07-BD9B-7CEBE40A1A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8063" y="1068388"/>
            <a:ext cx="5426075" cy="1501775"/>
          </a:xfrm>
        </p:spPr>
        <p:txBody>
          <a:bodyPr lIns="0" tIns="0" rIns="0" bIns="0" anchor="t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B9F56F-2AD1-42EA-A8BF-E10C61A55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064" y="2697162"/>
            <a:ext cx="4038600" cy="15017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6214B987-5951-4E0C-BA7B-7CBC8A204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89" t="-5826" r="7285" b="40018"/>
          <a:stretch/>
        </p:blipFill>
        <p:spPr>
          <a:xfrm>
            <a:off x="3940175" y="1505120"/>
            <a:ext cx="5203825" cy="3638380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2B5C10F6-01D6-4F7B-8796-FF09476E0BB4}"/>
              </a:ext>
            </a:extLst>
          </p:cNvPr>
          <p:cNvGrpSpPr/>
          <p:nvPr userDrawn="1"/>
        </p:nvGrpSpPr>
        <p:grpSpPr>
          <a:xfrm>
            <a:off x="280988" y="4413250"/>
            <a:ext cx="1612900" cy="501651"/>
            <a:chOff x="280988" y="4413250"/>
            <a:chExt cx="1612900" cy="50165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0C72CC-7196-44C1-BAF1-75311390D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988" y="4413250"/>
              <a:ext cx="471488" cy="501651"/>
            </a:xfrm>
            <a:custGeom>
              <a:avLst/>
              <a:gdLst>
                <a:gd name="T0" fmla="*/ 276 w 1515"/>
                <a:gd name="T1" fmla="*/ 262 h 1608"/>
                <a:gd name="T2" fmla="*/ 653 w 1515"/>
                <a:gd name="T3" fmla="*/ 1534 h 1608"/>
                <a:gd name="T4" fmla="*/ 1065 w 1515"/>
                <a:gd name="T5" fmla="*/ 116 h 1608"/>
                <a:gd name="T6" fmla="*/ 541 w 1515"/>
                <a:gd name="T7" fmla="*/ 1280 h 1608"/>
                <a:gd name="T8" fmla="*/ 1143 w 1515"/>
                <a:gd name="T9" fmla="*/ 1210 h 1608"/>
                <a:gd name="T10" fmla="*/ 798 w 1515"/>
                <a:gd name="T11" fmla="*/ 1496 h 1608"/>
                <a:gd name="T12" fmla="*/ 321 w 1515"/>
                <a:gd name="T13" fmla="*/ 545 h 1608"/>
                <a:gd name="T14" fmla="*/ 492 w 1515"/>
                <a:gd name="T15" fmla="*/ 1192 h 1608"/>
                <a:gd name="T16" fmla="*/ 89 w 1515"/>
                <a:gd name="T17" fmla="*/ 786 h 1608"/>
                <a:gd name="T18" fmla="*/ 814 w 1515"/>
                <a:gd name="T19" fmla="*/ 106 h 1608"/>
                <a:gd name="T20" fmla="*/ 1165 w 1515"/>
                <a:gd name="T21" fmla="*/ 509 h 1608"/>
                <a:gd name="T22" fmla="*/ 887 w 1515"/>
                <a:gd name="T23" fmla="*/ 232 h 1608"/>
                <a:gd name="T24" fmla="*/ 546 w 1515"/>
                <a:gd name="T25" fmla="*/ 173 h 1608"/>
                <a:gd name="T26" fmla="*/ 818 w 1515"/>
                <a:gd name="T27" fmla="*/ 967 h 1608"/>
                <a:gd name="T28" fmla="*/ 626 w 1515"/>
                <a:gd name="T29" fmla="*/ 938 h 1608"/>
                <a:gd name="T30" fmla="*/ 818 w 1515"/>
                <a:gd name="T31" fmla="*/ 967 h 1608"/>
                <a:gd name="T32" fmla="*/ 832 w 1515"/>
                <a:gd name="T33" fmla="*/ 864 h 1608"/>
                <a:gd name="T34" fmla="*/ 1005 w 1515"/>
                <a:gd name="T35" fmla="*/ 911 h 1608"/>
                <a:gd name="T36" fmla="*/ 841 w 1515"/>
                <a:gd name="T37" fmla="*/ 918 h 1608"/>
                <a:gd name="T38" fmla="*/ 1084 w 1515"/>
                <a:gd name="T39" fmla="*/ 982 h 1608"/>
                <a:gd name="T40" fmla="*/ 870 w 1515"/>
                <a:gd name="T41" fmla="*/ 996 h 1608"/>
                <a:gd name="T42" fmla="*/ 1095 w 1515"/>
                <a:gd name="T43" fmla="*/ 996 h 1608"/>
                <a:gd name="T44" fmla="*/ 990 w 1515"/>
                <a:gd name="T45" fmla="*/ 1129 h 1608"/>
                <a:gd name="T46" fmla="*/ 1061 w 1515"/>
                <a:gd name="T47" fmla="*/ 906 h 1608"/>
                <a:gd name="T48" fmla="*/ 1103 w 1515"/>
                <a:gd name="T49" fmla="*/ 946 h 1608"/>
                <a:gd name="T50" fmla="*/ 1038 w 1515"/>
                <a:gd name="T51" fmla="*/ 890 h 1608"/>
                <a:gd name="T52" fmla="*/ 1107 w 1515"/>
                <a:gd name="T53" fmla="*/ 543 h 1608"/>
                <a:gd name="T54" fmla="*/ 1145 w 1515"/>
                <a:gd name="T55" fmla="*/ 784 h 1608"/>
                <a:gd name="T56" fmla="*/ 1141 w 1515"/>
                <a:gd name="T57" fmla="*/ 540 h 1608"/>
                <a:gd name="T58" fmla="*/ 1221 w 1515"/>
                <a:gd name="T59" fmla="*/ 551 h 1608"/>
                <a:gd name="T60" fmla="*/ 1141 w 1515"/>
                <a:gd name="T61" fmla="*/ 540 h 1608"/>
                <a:gd name="T62" fmla="*/ 1096 w 1515"/>
                <a:gd name="T63" fmla="*/ 518 h 1608"/>
                <a:gd name="T64" fmla="*/ 808 w 1515"/>
                <a:gd name="T65" fmla="*/ 834 h 1608"/>
                <a:gd name="T66" fmla="*/ 608 w 1515"/>
                <a:gd name="T67" fmla="*/ 931 h 1608"/>
                <a:gd name="T68" fmla="*/ 494 w 1515"/>
                <a:gd name="T69" fmla="*/ 211 h 1608"/>
                <a:gd name="T70" fmla="*/ 520 w 1515"/>
                <a:gd name="T71" fmla="*/ 1186 h 1608"/>
                <a:gd name="T72" fmla="*/ 814 w 1515"/>
                <a:gd name="T73" fmla="*/ 1003 h 1608"/>
                <a:gd name="T74" fmla="*/ 946 w 1515"/>
                <a:gd name="T75" fmla="*/ 1142 h 1608"/>
                <a:gd name="T76" fmla="*/ 531 w 1515"/>
                <a:gd name="T77" fmla="*/ 1246 h 1608"/>
                <a:gd name="T78" fmla="*/ 1190 w 1515"/>
                <a:gd name="T79" fmla="*/ 1169 h 1608"/>
                <a:gd name="T80" fmla="*/ 1114 w 1515"/>
                <a:gd name="T81" fmla="*/ 960 h 1608"/>
                <a:gd name="T82" fmla="*/ 1246 w 1515"/>
                <a:gd name="T83" fmla="*/ 558 h 1608"/>
                <a:gd name="T84" fmla="*/ 1189 w 1515"/>
                <a:gd name="T85" fmla="*/ 1177 h 1608"/>
                <a:gd name="T86" fmla="*/ 1190 w 1515"/>
                <a:gd name="T87" fmla="*/ 1169 h 1608"/>
                <a:gd name="T88" fmla="*/ 1479 w 1515"/>
                <a:gd name="T89" fmla="*/ 720 h 1608"/>
                <a:gd name="T90" fmla="*/ 1056 w 1515"/>
                <a:gd name="T91" fmla="*/ 157 h 1608"/>
                <a:gd name="T92" fmla="*/ 392 w 1515"/>
                <a:gd name="T93" fmla="*/ 198 h 1608"/>
                <a:gd name="T94" fmla="*/ 484 w 1515"/>
                <a:gd name="T95" fmla="*/ 186 h 1608"/>
                <a:gd name="T96" fmla="*/ 392 w 1515"/>
                <a:gd name="T97" fmla="*/ 198 h 1608"/>
                <a:gd name="T98" fmla="*/ 61 w 1515"/>
                <a:gd name="T99" fmla="*/ 798 h 1608"/>
                <a:gd name="T100" fmla="*/ 501 w 1515"/>
                <a:gd name="T101" fmla="*/ 1275 h 1608"/>
                <a:gd name="T102" fmla="*/ 124 w 1515"/>
                <a:gd name="T103" fmla="*/ 1083 h 1608"/>
                <a:gd name="T104" fmla="*/ 1187 w 1515"/>
                <a:gd name="T105" fmla="*/ 1208 h 1608"/>
                <a:gd name="T106" fmla="*/ 1051 w 1515"/>
                <a:gd name="T107" fmla="*/ 1453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5" h="1608">
                  <a:moveTo>
                    <a:pt x="1065" y="116"/>
                  </a:moveTo>
                  <a:cubicBezTo>
                    <a:pt x="799" y="0"/>
                    <a:pt x="486" y="67"/>
                    <a:pt x="276" y="262"/>
                  </a:cubicBezTo>
                  <a:cubicBezTo>
                    <a:pt x="81" y="443"/>
                    <a:pt x="0" y="721"/>
                    <a:pt x="56" y="980"/>
                  </a:cubicBezTo>
                  <a:cubicBezTo>
                    <a:pt x="119" y="1268"/>
                    <a:pt x="366" y="1486"/>
                    <a:pt x="653" y="1534"/>
                  </a:cubicBezTo>
                  <a:cubicBezTo>
                    <a:pt x="1104" y="1608"/>
                    <a:pt x="1504" y="1231"/>
                    <a:pt x="1509" y="787"/>
                  </a:cubicBezTo>
                  <a:cubicBezTo>
                    <a:pt x="1506" y="494"/>
                    <a:pt x="1334" y="233"/>
                    <a:pt x="1065" y="116"/>
                  </a:cubicBezTo>
                  <a:close/>
                  <a:moveTo>
                    <a:pt x="798" y="1496"/>
                  </a:moveTo>
                  <a:cubicBezTo>
                    <a:pt x="676" y="1480"/>
                    <a:pt x="582" y="1391"/>
                    <a:pt x="541" y="1280"/>
                  </a:cubicBezTo>
                  <a:cubicBezTo>
                    <a:pt x="694" y="1296"/>
                    <a:pt x="845" y="1248"/>
                    <a:pt x="962" y="1154"/>
                  </a:cubicBezTo>
                  <a:cubicBezTo>
                    <a:pt x="1015" y="1188"/>
                    <a:pt x="1077" y="1208"/>
                    <a:pt x="1143" y="1210"/>
                  </a:cubicBezTo>
                  <a:cubicBezTo>
                    <a:pt x="1149" y="1210"/>
                    <a:pt x="1155" y="1210"/>
                    <a:pt x="1162" y="1210"/>
                  </a:cubicBezTo>
                  <a:cubicBezTo>
                    <a:pt x="1147" y="1398"/>
                    <a:pt x="985" y="1522"/>
                    <a:pt x="798" y="1496"/>
                  </a:cubicBezTo>
                  <a:close/>
                  <a:moveTo>
                    <a:pt x="448" y="223"/>
                  </a:moveTo>
                  <a:cubicBezTo>
                    <a:pt x="370" y="311"/>
                    <a:pt x="323" y="426"/>
                    <a:pt x="321" y="545"/>
                  </a:cubicBezTo>
                  <a:cubicBezTo>
                    <a:pt x="317" y="729"/>
                    <a:pt x="428" y="884"/>
                    <a:pt x="583" y="958"/>
                  </a:cubicBezTo>
                  <a:cubicBezTo>
                    <a:pt x="528" y="1023"/>
                    <a:pt x="495" y="1107"/>
                    <a:pt x="492" y="1192"/>
                  </a:cubicBezTo>
                  <a:cubicBezTo>
                    <a:pt x="492" y="1208"/>
                    <a:pt x="493" y="1224"/>
                    <a:pt x="495" y="1239"/>
                  </a:cubicBezTo>
                  <a:cubicBezTo>
                    <a:pt x="285" y="1186"/>
                    <a:pt x="123" y="1003"/>
                    <a:pt x="89" y="786"/>
                  </a:cubicBezTo>
                  <a:cubicBezTo>
                    <a:pt x="50" y="526"/>
                    <a:pt x="215" y="298"/>
                    <a:pt x="448" y="223"/>
                  </a:cubicBezTo>
                  <a:close/>
                  <a:moveTo>
                    <a:pt x="814" y="106"/>
                  </a:moveTo>
                  <a:cubicBezTo>
                    <a:pt x="1032" y="119"/>
                    <a:pt x="1200" y="304"/>
                    <a:pt x="1219" y="515"/>
                  </a:cubicBezTo>
                  <a:cubicBezTo>
                    <a:pt x="1202" y="511"/>
                    <a:pt x="1184" y="509"/>
                    <a:pt x="1165" y="509"/>
                  </a:cubicBezTo>
                  <a:cubicBezTo>
                    <a:pt x="1154" y="509"/>
                    <a:pt x="1142" y="510"/>
                    <a:pt x="1131" y="511"/>
                  </a:cubicBezTo>
                  <a:cubicBezTo>
                    <a:pt x="1086" y="397"/>
                    <a:pt x="1003" y="298"/>
                    <a:pt x="887" y="232"/>
                  </a:cubicBezTo>
                  <a:cubicBezTo>
                    <a:pt x="808" y="187"/>
                    <a:pt x="716" y="168"/>
                    <a:pt x="626" y="166"/>
                  </a:cubicBezTo>
                  <a:cubicBezTo>
                    <a:pt x="599" y="167"/>
                    <a:pt x="572" y="169"/>
                    <a:pt x="546" y="173"/>
                  </a:cubicBezTo>
                  <a:cubicBezTo>
                    <a:pt x="624" y="125"/>
                    <a:pt x="718" y="100"/>
                    <a:pt x="814" y="106"/>
                  </a:cubicBezTo>
                  <a:close/>
                  <a:moveTo>
                    <a:pt x="818" y="967"/>
                  </a:moveTo>
                  <a:cubicBezTo>
                    <a:pt x="797" y="969"/>
                    <a:pt x="776" y="969"/>
                    <a:pt x="754" y="968"/>
                  </a:cubicBezTo>
                  <a:cubicBezTo>
                    <a:pt x="709" y="965"/>
                    <a:pt x="666" y="955"/>
                    <a:pt x="626" y="938"/>
                  </a:cubicBezTo>
                  <a:cubicBezTo>
                    <a:pt x="676" y="898"/>
                    <a:pt x="738" y="872"/>
                    <a:pt x="805" y="865"/>
                  </a:cubicBezTo>
                  <a:cubicBezTo>
                    <a:pt x="804" y="901"/>
                    <a:pt x="809" y="935"/>
                    <a:pt x="818" y="967"/>
                  </a:cubicBezTo>
                  <a:close/>
                  <a:moveTo>
                    <a:pt x="841" y="918"/>
                  </a:moveTo>
                  <a:cubicBezTo>
                    <a:pt x="836" y="899"/>
                    <a:pt x="833" y="881"/>
                    <a:pt x="832" y="864"/>
                  </a:cubicBezTo>
                  <a:cubicBezTo>
                    <a:pt x="849" y="863"/>
                    <a:pt x="867" y="864"/>
                    <a:pt x="885" y="867"/>
                  </a:cubicBezTo>
                  <a:cubicBezTo>
                    <a:pt x="929" y="873"/>
                    <a:pt x="969" y="888"/>
                    <a:pt x="1005" y="911"/>
                  </a:cubicBezTo>
                  <a:cubicBezTo>
                    <a:pt x="959" y="936"/>
                    <a:pt x="909" y="954"/>
                    <a:pt x="855" y="963"/>
                  </a:cubicBezTo>
                  <a:cubicBezTo>
                    <a:pt x="849" y="948"/>
                    <a:pt x="844" y="933"/>
                    <a:pt x="841" y="918"/>
                  </a:cubicBezTo>
                  <a:close/>
                  <a:moveTo>
                    <a:pt x="1030" y="929"/>
                  </a:moveTo>
                  <a:cubicBezTo>
                    <a:pt x="1050" y="945"/>
                    <a:pt x="1068" y="962"/>
                    <a:pt x="1084" y="982"/>
                  </a:cubicBezTo>
                  <a:cubicBezTo>
                    <a:pt x="1056" y="1033"/>
                    <a:pt x="1019" y="1079"/>
                    <a:pt x="975" y="1118"/>
                  </a:cubicBezTo>
                  <a:cubicBezTo>
                    <a:pt x="931" y="1087"/>
                    <a:pt x="895" y="1044"/>
                    <a:pt x="870" y="996"/>
                  </a:cubicBezTo>
                  <a:cubicBezTo>
                    <a:pt x="928" y="984"/>
                    <a:pt x="982" y="961"/>
                    <a:pt x="1030" y="929"/>
                  </a:cubicBezTo>
                  <a:close/>
                  <a:moveTo>
                    <a:pt x="1095" y="996"/>
                  </a:moveTo>
                  <a:cubicBezTo>
                    <a:pt x="1133" y="1049"/>
                    <a:pt x="1156" y="1113"/>
                    <a:pt x="1161" y="1179"/>
                  </a:cubicBezTo>
                  <a:cubicBezTo>
                    <a:pt x="1099" y="1180"/>
                    <a:pt x="1040" y="1161"/>
                    <a:pt x="990" y="1129"/>
                  </a:cubicBezTo>
                  <a:cubicBezTo>
                    <a:pt x="1031" y="1091"/>
                    <a:pt x="1066" y="1046"/>
                    <a:pt x="1095" y="996"/>
                  </a:cubicBezTo>
                  <a:close/>
                  <a:moveTo>
                    <a:pt x="1061" y="906"/>
                  </a:moveTo>
                  <a:cubicBezTo>
                    <a:pt x="1090" y="883"/>
                    <a:pt x="1116" y="857"/>
                    <a:pt x="1139" y="828"/>
                  </a:cubicBezTo>
                  <a:cubicBezTo>
                    <a:pt x="1132" y="869"/>
                    <a:pt x="1119" y="908"/>
                    <a:pt x="1103" y="946"/>
                  </a:cubicBezTo>
                  <a:cubicBezTo>
                    <a:pt x="1090" y="931"/>
                    <a:pt x="1076" y="918"/>
                    <a:pt x="1061" y="906"/>
                  </a:cubicBezTo>
                  <a:close/>
                  <a:moveTo>
                    <a:pt x="1038" y="890"/>
                  </a:moveTo>
                  <a:cubicBezTo>
                    <a:pt x="980" y="850"/>
                    <a:pt x="908" y="829"/>
                    <a:pt x="832" y="832"/>
                  </a:cubicBezTo>
                  <a:cubicBezTo>
                    <a:pt x="838" y="683"/>
                    <a:pt x="957" y="563"/>
                    <a:pt x="1107" y="543"/>
                  </a:cubicBezTo>
                  <a:cubicBezTo>
                    <a:pt x="1123" y="582"/>
                    <a:pt x="1134" y="623"/>
                    <a:pt x="1140" y="665"/>
                  </a:cubicBezTo>
                  <a:cubicBezTo>
                    <a:pt x="1147" y="706"/>
                    <a:pt x="1148" y="745"/>
                    <a:pt x="1145" y="784"/>
                  </a:cubicBezTo>
                  <a:cubicBezTo>
                    <a:pt x="1116" y="825"/>
                    <a:pt x="1080" y="861"/>
                    <a:pt x="1038" y="890"/>
                  </a:cubicBezTo>
                  <a:close/>
                  <a:moveTo>
                    <a:pt x="1141" y="540"/>
                  </a:moveTo>
                  <a:cubicBezTo>
                    <a:pt x="1142" y="540"/>
                    <a:pt x="1143" y="540"/>
                    <a:pt x="1143" y="540"/>
                  </a:cubicBezTo>
                  <a:cubicBezTo>
                    <a:pt x="1170" y="541"/>
                    <a:pt x="1196" y="545"/>
                    <a:pt x="1221" y="551"/>
                  </a:cubicBezTo>
                  <a:cubicBezTo>
                    <a:pt x="1219" y="622"/>
                    <a:pt x="1200" y="687"/>
                    <a:pt x="1169" y="744"/>
                  </a:cubicBezTo>
                  <a:cubicBezTo>
                    <a:pt x="1173" y="675"/>
                    <a:pt x="1163" y="605"/>
                    <a:pt x="1141" y="540"/>
                  </a:cubicBezTo>
                  <a:close/>
                  <a:moveTo>
                    <a:pt x="604" y="197"/>
                  </a:moveTo>
                  <a:cubicBezTo>
                    <a:pt x="822" y="201"/>
                    <a:pt x="1010" y="328"/>
                    <a:pt x="1096" y="518"/>
                  </a:cubicBezTo>
                  <a:cubicBezTo>
                    <a:pt x="952" y="550"/>
                    <a:pt x="839" y="667"/>
                    <a:pt x="810" y="816"/>
                  </a:cubicBezTo>
                  <a:cubicBezTo>
                    <a:pt x="809" y="822"/>
                    <a:pt x="808" y="828"/>
                    <a:pt x="808" y="834"/>
                  </a:cubicBezTo>
                  <a:cubicBezTo>
                    <a:pt x="804" y="834"/>
                    <a:pt x="801" y="835"/>
                    <a:pt x="798" y="835"/>
                  </a:cubicBezTo>
                  <a:cubicBezTo>
                    <a:pt x="724" y="845"/>
                    <a:pt x="659" y="880"/>
                    <a:pt x="608" y="931"/>
                  </a:cubicBezTo>
                  <a:cubicBezTo>
                    <a:pt x="455" y="860"/>
                    <a:pt x="350" y="701"/>
                    <a:pt x="347" y="528"/>
                  </a:cubicBezTo>
                  <a:cubicBezTo>
                    <a:pt x="344" y="398"/>
                    <a:pt x="403" y="286"/>
                    <a:pt x="494" y="211"/>
                  </a:cubicBezTo>
                  <a:cubicBezTo>
                    <a:pt x="529" y="203"/>
                    <a:pt x="566" y="198"/>
                    <a:pt x="604" y="197"/>
                  </a:cubicBezTo>
                  <a:close/>
                  <a:moveTo>
                    <a:pt x="520" y="1186"/>
                  </a:moveTo>
                  <a:cubicBezTo>
                    <a:pt x="513" y="1098"/>
                    <a:pt x="544" y="1021"/>
                    <a:pt x="598" y="965"/>
                  </a:cubicBezTo>
                  <a:cubicBezTo>
                    <a:pt x="664" y="994"/>
                    <a:pt x="738" y="1008"/>
                    <a:pt x="814" y="1003"/>
                  </a:cubicBezTo>
                  <a:cubicBezTo>
                    <a:pt x="820" y="1003"/>
                    <a:pt x="825" y="1002"/>
                    <a:pt x="831" y="1002"/>
                  </a:cubicBezTo>
                  <a:cubicBezTo>
                    <a:pt x="856" y="1058"/>
                    <a:pt x="896" y="1106"/>
                    <a:pt x="946" y="1142"/>
                  </a:cubicBezTo>
                  <a:cubicBezTo>
                    <a:pt x="857" y="1211"/>
                    <a:pt x="746" y="1252"/>
                    <a:pt x="626" y="1254"/>
                  </a:cubicBezTo>
                  <a:cubicBezTo>
                    <a:pt x="593" y="1254"/>
                    <a:pt x="562" y="1252"/>
                    <a:pt x="531" y="1246"/>
                  </a:cubicBezTo>
                  <a:cubicBezTo>
                    <a:pt x="525" y="1227"/>
                    <a:pt x="522" y="1207"/>
                    <a:pt x="520" y="1186"/>
                  </a:cubicBezTo>
                  <a:close/>
                  <a:moveTo>
                    <a:pt x="1190" y="1169"/>
                  </a:moveTo>
                  <a:cubicBezTo>
                    <a:pt x="1190" y="1169"/>
                    <a:pt x="1190" y="1168"/>
                    <a:pt x="1190" y="1168"/>
                  </a:cubicBezTo>
                  <a:cubicBezTo>
                    <a:pt x="1188" y="1088"/>
                    <a:pt x="1160" y="1016"/>
                    <a:pt x="1114" y="960"/>
                  </a:cubicBezTo>
                  <a:cubicBezTo>
                    <a:pt x="1140" y="905"/>
                    <a:pt x="1157" y="848"/>
                    <a:pt x="1165" y="792"/>
                  </a:cubicBezTo>
                  <a:cubicBezTo>
                    <a:pt x="1210" y="722"/>
                    <a:pt x="1239" y="642"/>
                    <a:pt x="1246" y="558"/>
                  </a:cubicBezTo>
                  <a:cubicBezTo>
                    <a:pt x="1355" y="594"/>
                    <a:pt x="1439" y="683"/>
                    <a:pt x="1468" y="801"/>
                  </a:cubicBezTo>
                  <a:cubicBezTo>
                    <a:pt x="1515" y="991"/>
                    <a:pt x="1374" y="1159"/>
                    <a:pt x="1189" y="1177"/>
                  </a:cubicBezTo>
                  <a:cubicBezTo>
                    <a:pt x="1190" y="1175"/>
                    <a:pt x="1190" y="1173"/>
                    <a:pt x="1190" y="1171"/>
                  </a:cubicBezTo>
                  <a:cubicBezTo>
                    <a:pt x="1190" y="1170"/>
                    <a:pt x="1190" y="1169"/>
                    <a:pt x="1190" y="1169"/>
                  </a:cubicBezTo>
                  <a:close/>
                  <a:moveTo>
                    <a:pt x="1251" y="281"/>
                  </a:moveTo>
                  <a:cubicBezTo>
                    <a:pt x="1378" y="395"/>
                    <a:pt x="1456" y="553"/>
                    <a:pt x="1479" y="720"/>
                  </a:cubicBezTo>
                  <a:cubicBezTo>
                    <a:pt x="1438" y="624"/>
                    <a:pt x="1351" y="549"/>
                    <a:pt x="1247" y="521"/>
                  </a:cubicBezTo>
                  <a:cubicBezTo>
                    <a:pt x="1242" y="370"/>
                    <a:pt x="1168" y="239"/>
                    <a:pt x="1056" y="157"/>
                  </a:cubicBezTo>
                  <a:cubicBezTo>
                    <a:pt x="1126" y="188"/>
                    <a:pt x="1192" y="230"/>
                    <a:pt x="1251" y="281"/>
                  </a:cubicBezTo>
                  <a:close/>
                  <a:moveTo>
                    <a:pt x="392" y="198"/>
                  </a:moveTo>
                  <a:cubicBezTo>
                    <a:pt x="454" y="159"/>
                    <a:pt x="520" y="132"/>
                    <a:pt x="588" y="115"/>
                  </a:cubicBezTo>
                  <a:cubicBezTo>
                    <a:pt x="550" y="134"/>
                    <a:pt x="516" y="158"/>
                    <a:pt x="484" y="186"/>
                  </a:cubicBezTo>
                  <a:cubicBezTo>
                    <a:pt x="394" y="211"/>
                    <a:pt x="313" y="258"/>
                    <a:pt x="245" y="320"/>
                  </a:cubicBezTo>
                  <a:cubicBezTo>
                    <a:pt x="288" y="274"/>
                    <a:pt x="337" y="232"/>
                    <a:pt x="392" y="198"/>
                  </a:cubicBezTo>
                  <a:close/>
                  <a:moveTo>
                    <a:pt x="124" y="1083"/>
                  </a:moveTo>
                  <a:cubicBezTo>
                    <a:pt x="81" y="991"/>
                    <a:pt x="61" y="894"/>
                    <a:pt x="61" y="798"/>
                  </a:cubicBezTo>
                  <a:cubicBezTo>
                    <a:pt x="86" y="1014"/>
                    <a:pt x="242" y="1210"/>
                    <a:pt x="459" y="1266"/>
                  </a:cubicBezTo>
                  <a:cubicBezTo>
                    <a:pt x="473" y="1269"/>
                    <a:pt x="487" y="1272"/>
                    <a:pt x="501" y="1275"/>
                  </a:cubicBezTo>
                  <a:cubicBezTo>
                    <a:pt x="526" y="1380"/>
                    <a:pt x="604" y="1463"/>
                    <a:pt x="701" y="1504"/>
                  </a:cubicBezTo>
                  <a:cubicBezTo>
                    <a:pt x="454" y="1475"/>
                    <a:pt x="232" y="1313"/>
                    <a:pt x="124" y="1083"/>
                  </a:cubicBezTo>
                  <a:close/>
                  <a:moveTo>
                    <a:pt x="1051" y="1453"/>
                  </a:moveTo>
                  <a:cubicBezTo>
                    <a:pt x="1124" y="1393"/>
                    <a:pt x="1174" y="1303"/>
                    <a:pt x="1187" y="1208"/>
                  </a:cubicBezTo>
                  <a:cubicBezTo>
                    <a:pt x="1297" y="1195"/>
                    <a:pt x="1393" y="1123"/>
                    <a:pt x="1450" y="1028"/>
                  </a:cubicBezTo>
                  <a:cubicBezTo>
                    <a:pt x="1386" y="1221"/>
                    <a:pt x="1240" y="1375"/>
                    <a:pt x="1051" y="14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C749C96-157D-4300-98F0-44AA83C4A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7776" y="4506913"/>
              <a:ext cx="65088" cy="79375"/>
            </a:xfrm>
            <a:custGeom>
              <a:avLst/>
              <a:gdLst>
                <a:gd name="T0" fmla="*/ 114 w 208"/>
                <a:gd name="T1" fmla="*/ 0 h 256"/>
                <a:gd name="T2" fmla="*/ 29 w 208"/>
                <a:gd name="T3" fmla="*/ 13 h 256"/>
                <a:gd name="T4" fmla="*/ 25 w 208"/>
                <a:gd name="T5" fmla="*/ 40 h 256"/>
                <a:gd name="T6" fmla="*/ 114 w 208"/>
                <a:gd name="T7" fmla="*/ 19 h 256"/>
                <a:gd name="T8" fmla="*/ 178 w 208"/>
                <a:gd name="T9" fmla="*/ 59 h 256"/>
                <a:gd name="T10" fmla="*/ 122 w 208"/>
                <a:gd name="T11" fmla="*/ 105 h 256"/>
                <a:gd name="T12" fmla="*/ 0 w 208"/>
                <a:gd name="T13" fmla="*/ 190 h 256"/>
                <a:gd name="T14" fmla="*/ 80 w 208"/>
                <a:gd name="T15" fmla="*/ 255 h 256"/>
                <a:gd name="T16" fmla="*/ 106 w 208"/>
                <a:gd name="T17" fmla="*/ 255 h 256"/>
                <a:gd name="T18" fmla="*/ 143 w 208"/>
                <a:gd name="T19" fmla="*/ 249 h 256"/>
                <a:gd name="T20" fmla="*/ 178 w 208"/>
                <a:gd name="T21" fmla="*/ 232 h 256"/>
                <a:gd name="T22" fmla="*/ 178 w 208"/>
                <a:gd name="T23" fmla="*/ 250 h 256"/>
                <a:gd name="T24" fmla="*/ 208 w 208"/>
                <a:gd name="T25" fmla="*/ 250 h 256"/>
                <a:gd name="T26" fmla="*/ 208 w 208"/>
                <a:gd name="T27" fmla="*/ 62 h 256"/>
                <a:gd name="T28" fmla="*/ 114 w 208"/>
                <a:gd name="T29" fmla="*/ 0 h 256"/>
                <a:gd name="T30" fmla="*/ 148 w 208"/>
                <a:gd name="T31" fmla="*/ 226 h 256"/>
                <a:gd name="T32" fmla="*/ 137 w 208"/>
                <a:gd name="T33" fmla="*/ 229 h 256"/>
                <a:gd name="T34" fmla="*/ 133 w 208"/>
                <a:gd name="T35" fmla="*/ 231 h 256"/>
                <a:gd name="T36" fmla="*/ 122 w 208"/>
                <a:gd name="T37" fmla="*/ 233 h 256"/>
                <a:gd name="T38" fmla="*/ 119 w 208"/>
                <a:gd name="T39" fmla="*/ 234 h 256"/>
                <a:gd name="T40" fmla="*/ 109 w 208"/>
                <a:gd name="T41" fmla="*/ 235 h 256"/>
                <a:gd name="T42" fmla="*/ 105 w 208"/>
                <a:gd name="T43" fmla="*/ 235 h 256"/>
                <a:gd name="T44" fmla="*/ 93 w 208"/>
                <a:gd name="T45" fmla="*/ 236 h 256"/>
                <a:gd name="T46" fmla="*/ 30 w 208"/>
                <a:gd name="T47" fmla="*/ 192 h 256"/>
                <a:gd name="T48" fmla="*/ 177 w 208"/>
                <a:gd name="T49" fmla="*/ 100 h 256"/>
                <a:gd name="T50" fmla="*/ 178 w 208"/>
                <a:gd name="T51" fmla="*/ 100 h 256"/>
                <a:gd name="T52" fmla="*/ 178 w 208"/>
                <a:gd name="T53" fmla="*/ 208 h 256"/>
                <a:gd name="T54" fmla="*/ 148 w 208"/>
                <a:gd name="T55" fmla="*/ 22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256">
                  <a:moveTo>
                    <a:pt x="114" y="0"/>
                  </a:moveTo>
                  <a:cubicBezTo>
                    <a:pt x="85" y="0"/>
                    <a:pt x="57" y="5"/>
                    <a:pt x="29" y="1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4" y="25"/>
                    <a:pt x="84" y="19"/>
                    <a:pt x="114" y="19"/>
                  </a:cubicBezTo>
                  <a:cubicBezTo>
                    <a:pt x="139" y="19"/>
                    <a:pt x="178" y="25"/>
                    <a:pt x="178" y="59"/>
                  </a:cubicBezTo>
                  <a:cubicBezTo>
                    <a:pt x="178" y="89"/>
                    <a:pt x="146" y="99"/>
                    <a:pt x="122" y="105"/>
                  </a:cubicBezTo>
                  <a:cubicBezTo>
                    <a:pt x="71" y="118"/>
                    <a:pt x="0" y="131"/>
                    <a:pt x="0" y="190"/>
                  </a:cubicBezTo>
                  <a:cubicBezTo>
                    <a:pt x="0" y="220"/>
                    <a:pt x="23" y="255"/>
                    <a:pt x="80" y="255"/>
                  </a:cubicBezTo>
                  <a:cubicBezTo>
                    <a:pt x="88" y="255"/>
                    <a:pt x="96" y="256"/>
                    <a:pt x="106" y="255"/>
                  </a:cubicBezTo>
                  <a:cubicBezTo>
                    <a:pt x="120" y="254"/>
                    <a:pt x="136" y="251"/>
                    <a:pt x="143" y="249"/>
                  </a:cubicBezTo>
                  <a:cubicBezTo>
                    <a:pt x="163" y="244"/>
                    <a:pt x="175" y="235"/>
                    <a:pt x="178" y="232"/>
                  </a:cubicBezTo>
                  <a:cubicBezTo>
                    <a:pt x="178" y="250"/>
                    <a:pt x="178" y="250"/>
                    <a:pt x="178" y="250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8" y="17"/>
                    <a:pt x="171" y="0"/>
                    <a:pt x="114" y="0"/>
                  </a:cubicBezTo>
                  <a:close/>
                  <a:moveTo>
                    <a:pt x="148" y="226"/>
                  </a:moveTo>
                  <a:cubicBezTo>
                    <a:pt x="144" y="227"/>
                    <a:pt x="141" y="228"/>
                    <a:pt x="137" y="229"/>
                  </a:cubicBezTo>
                  <a:cubicBezTo>
                    <a:pt x="135" y="230"/>
                    <a:pt x="134" y="230"/>
                    <a:pt x="133" y="231"/>
                  </a:cubicBezTo>
                  <a:cubicBezTo>
                    <a:pt x="129" y="231"/>
                    <a:pt x="126" y="232"/>
                    <a:pt x="122" y="233"/>
                  </a:cubicBezTo>
                  <a:cubicBezTo>
                    <a:pt x="121" y="233"/>
                    <a:pt x="120" y="233"/>
                    <a:pt x="119" y="234"/>
                  </a:cubicBezTo>
                  <a:cubicBezTo>
                    <a:pt x="116" y="234"/>
                    <a:pt x="112" y="235"/>
                    <a:pt x="109" y="235"/>
                  </a:cubicBezTo>
                  <a:cubicBezTo>
                    <a:pt x="107" y="235"/>
                    <a:pt x="106" y="235"/>
                    <a:pt x="105" y="235"/>
                  </a:cubicBezTo>
                  <a:cubicBezTo>
                    <a:pt x="101" y="236"/>
                    <a:pt x="97" y="236"/>
                    <a:pt x="93" y="236"/>
                  </a:cubicBezTo>
                  <a:cubicBezTo>
                    <a:pt x="46" y="236"/>
                    <a:pt x="30" y="211"/>
                    <a:pt x="30" y="192"/>
                  </a:cubicBezTo>
                  <a:cubicBezTo>
                    <a:pt x="30" y="125"/>
                    <a:pt x="147" y="137"/>
                    <a:pt x="177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78" y="208"/>
                    <a:pt x="165" y="220"/>
                    <a:pt x="148" y="2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E930AA7-C7E8-483C-8E00-FD29B2D947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479925"/>
              <a:ext cx="57150" cy="106363"/>
            </a:xfrm>
            <a:custGeom>
              <a:avLst/>
              <a:gdLst>
                <a:gd name="T0" fmla="*/ 0 w 185"/>
                <a:gd name="T1" fmla="*/ 295 h 340"/>
                <a:gd name="T2" fmla="*/ 87 w 185"/>
                <a:gd name="T3" fmla="*/ 317 h 340"/>
                <a:gd name="T4" fmla="*/ 153 w 185"/>
                <a:gd name="T5" fmla="*/ 262 h 340"/>
                <a:gd name="T6" fmla="*/ 73 w 185"/>
                <a:gd name="T7" fmla="*/ 171 h 340"/>
                <a:gd name="T8" fmla="*/ 1 w 185"/>
                <a:gd name="T9" fmla="*/ 75 h 340"/>
                <a:gd name="T10" fmla="*/ 99 w 185"/>
                <a:gd name="T11" fmla="*/ 0 h 340"/>
                <a:gd name="T12" fmla="*/ 161 w 185"/>
                <a:gd name="T13" fmla="*/ 7 h 340"/>
                <a:gd name="T14" fmla="*/ 165 w 185"/>
                <a:gd name="T15" fmla="*/ 36 h 340"/>
                <a:gd name="T16" fmla="*/ 98 w 185"/>
                <a:gd name="T17" fmla="*/ 23 h 340"/>
                <a:gd name="T18" fmla="*/ 33 w 185"/>
                <a:gd name="T19" fmla="*/ 76 h 340"/>
                <a:gd name="T20" fmla="*/ 112 w 185"/>
                <a:gd name="T21" fmla="*/ 166 h 340"/>
                <a:gd name="T22" fmla="*/ 185 w 185"/>
                <a:gd name="T23" fmla="*/ 261 h 340"/>
                <a:gd name="T24" fmla="*/ 86 w 185"/>
                <a:gd name="T25" fmla="*/ 340 h 340"/>
                <a:gd name="T26" fmla="*/ 2 w 185"/>
                <a:gd name="T27" fmla="*/ 326 h 340"/>
                <a:gd name="T28" fmla="*/ 0 w 185"/>
                <a:gd name="T29" fmla="*/ 29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340">
                  <a:moveTo>
                    <a:pt x="0" y="295"/>
                  </a:moveTo>
                  <a:cubicBezTo>
                    <a:pt x="27" y="308"/>
                    <a:pt x="56" y="317"/>
                    <a:pt x="87" y="317"/>
                  </a:cubicBezTo>
                  <a:cubicBezTo>
                    <a:pt x="120" y="317"/>
                    <a:pt x="153" y="303"/>
                    <a:pt x="153" y="262"/>
                  </a:cubicBezTo>
                  <a:cubicBezTo>
                    <a:pt x="153" y="229"/>
                    <a:pt x="106" y="197"/>
                    <a:pt x="73" y="171"/>
                  </a:cubicBezTo>
                  <a:cubicBezTo>
                    <a:pt x="42" y="145"/>
                    <a:pt x="1" y="119"/>
                    <a:pt x="1" y="75"/>
                  </a:cubicBezTo>
                  <a:cubicBezTo>
                    <a:pt x="1" y="17"/>
                    <a:pt x="52" y="0"/>
                    <a:pt x="99" y="0"/>
                  </a:cubicBezTo>
                  <a:cubicBezTo>
                    <a:pt x="120" y="0"/>
                    <a:pt x="141" y="3"/>
                    <a:pt x="161" y="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43" y="29"/>
                    <a:pt x="122" y="23"/>
                    <a:pt x="98" y="23"/>
                  </a:cubicBezTo>
                  <a:cubicBezTo>
                    <a:pt x="66" y="23"/>
                    <a:pt x="33" y="38"/>
                    <a:pt x="33" y="76"/>
                  </a:cubicBezTo>
                  <a:cubicBezTo>
                    <a:pt x="33" y="107"/>
                    <a:pt x="71" y="133"/>
                    <a:pt x="112" y="166"/>
                  </a:cubicBezTo>
                  <a:cubicBezTo>
                    <a:pt x="143" y="190"/>
                    <a:pt x="185" y="218"/>
                    <a:pt x="185" y="261"/>
                  </a:cubicBezTo>
                  <a:cubicBezTo>
                    <a:pt x="185" y="321"/>
                    <a:pt x="138" y="340"/>
                    <a:pt x="86" y="340"/>
                  </a:cubicBezTo>
                  <a:cubicBezTo>
                    <a:pt x="56" y="340"/>
                    <a:pt x="31" y="334"/>
                    <a:pt x="2" y="326"/>
                  </a:cubicBezTo>
                  <a:lnTo>
                    <a:pt x="0" y="2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B33C48A-5CC8-4503-A64C-20A2CD5C7A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888" y="4508500"/>
              <a:ext cx="73025" cy="76200"/>
            </a:xfrm>
            <a:custGeom>
              <a:avLst/>
              <a:gdLst>
                <a:gd name="T0" fmla="*/ 0 w 46"/>
                <a:gd name="T1" fmla="*/ 0 h 48"/>
                <a:gd name="T2" fmla="*/ 6 w 46"/>
                <a:gd name="T3" fmla="*/ 0 h 48"/>
                <a:gd name="T4" fmla="*/ 23 w 46"/>
                <a:gd name="T5" fmla="*/ 43 h 48"/>
                <a:gd name="T6" fmla="*/ 23 w 46"/>
                <a:gd name="T7" fmla="*/ 43 h 48"/>
                <a:gd name="T8" fmla="*/ 39 w 46"/>
                <a:gd name="T9" fmla="*/ 0 h 48"/>
                <a:gd name="T10" fmla="*/ 46 w 46"/>
                <a:gd name="T11" fmla="*/ 0 h 48"/>
                <a:gd name="T12" fmla="*/ 26 w 46"/>
                <a:gd name="T13" fmla="*/ 48 h 48"/>
                <a:gd name="T14" fmla="*/ 19 w 46"/>
                <a:gd name="T15" fmla="*/ 48 h 48"/>
                <a:gd name="T16" fmla="*/ 0 w 4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8">
                  <a:moveTo>
                    <a:pt x="0" y="0"/>
                  </a:moveTo>
                  <a:lnTo>
                    <a:pt x="6" y="0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26" y="48"/>
                  </a:lnTo>
                  <a:lnTo>
                    <a:pt x="1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ADA03DF-69DD-45F8-A5CC-3152AB94BB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6" y="4506913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4 h 255"/>
                <a:gd name="T16" fmla="*/ 203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3" y="234"/>
                    <a:pt x="121" y="234"/>
                  </a:cubicBezTo>
                  <a:cubicBezTo>
                    <a:pt x="170" y="234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7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E44A79B-8B1E-43BA-AF39-F1CE378B27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8226" y="4506913"/>
              <a:ext cx="69850" cy="77788"/>
            </a:xfrm>
            <a:custGeom>
              <a:avLst/>
              <a:gdLst>
                <a:gd name="T0" fmla="*/ 30 w 224"/>
                <a:gd name="T1" fmla="*/ 57 h 250"/>
                <a:gd name="T2" fmla="*/ 31 w 224"/>
                <a:gd name="T3" fmla="*/ 58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6 h 250"/>
                <a:gd name="T24" fmla="*/ 30 w 224"/>
                <a:gd name="T25" fmla="*/ 6 h 250"/>
                <a:gd name="T26" fmla="*/ 30 w 224"/>
                <a:gd name="T27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7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30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9B30476-7F44-4A5D-A1D2-4CAB253B06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3951" y="4506913"/>
              <a:ext cx="46038" cy="79375"/>
            </a:xfrm>
            <a:custGeom>
              <a:avLst/>
              <a:gdLst>
                <a:gd name="T0" fmla="*/ 0 w 148"/>
                <a:gd name="T1" fmla="*/ 218 h 255"/>
                <a:gd name="T2" fmla="*/ 65 w 148"/>
                <a:gd name="T3" fmla="*/ 234 h 255"/>
                <a:gd name="T4" fmla="*/ 118 w 148"/>
                <a:gd name="T5" fmla="*/ 195 h 255"/>
                <a:gd name="T6" fmla="*/ 6 w 148"/>
                <a:gd name="T7" fmla="*/ 57 h 255"/>
                <a:gd name="T8" fmla="*/ 83 w 148"/>
                <a:gd name="T9" fmla="*/ 0 h 255"/>
                <a:gd name="T10" fmla="*/ 138 w 148"/>
                <a:gd name="T11" fmla="*/ 7 h 255"/>
                <a:gd name="T12" fmla="*/ 142 w 148"/>
                <a:gd name="T13" fmla="*/ 33 h 255"/>
                <a:gd name="T14" fmla="*/ 87 w 148"/>
                <a:gd name="T15" fmla="*/ 22 h 255"/>
                <a:gd name="T16" fmla="*/ 36 w 148"/>
                <a:gd name="T17" fmla="*/ 57 h 255"/>
                <a:gd name="T18" fmla="*/ 148 w 148"/>
                <a:gd name="T19" fmla="*/ 196 h 255"/>
                <a:gd name="T20" fmla="*/ 70 w 148"/>
                <a:gd name="T21" fmla="*/ 255 h 255"/>
                <a:gd name="T22" fmla="*/ 5 w 148"/>
                <a:gd name="T23" fmla="*/ 245 h 255"/>
                <a:gd name="T24" fmla="*/ 0 w 148"/>
                <a:gd name="T25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55">
                  <a:moveTo>
                    <a:pt x="0" y="218"/>
                  </a:moveTo>
                  <a:cubicBezTo>
                    <a:pt x="19" y="227"/>
                    <a:pt x="43" y="234"/>
                    <a:pt x="65" y="234"/>
                  </a:cubicBezTo>
                  <a:cubicBezTo>
                    <a:pt x="90" y="234"/>
                    <a:pt x="118" y="224"/>
                    <a:pt x="118" y="195"/>
                  </a:cubicBezTo>
                  <a:cubicBezTo>
                    <a:pt x="118" y="147"/>
                    <a:pt x="6" y="116"/>
                    <a:pt x="6" y="57"/>
                  </a:cubicBezTo>
                  <a:cubicBezTo>
                    <a:pt x="6" y="33"/>
                    <a:pt x="18" y="0"/>
                    <a:pt x="83" y="0"/>
                  </a:cubicBezTo>
                  <a:cubicBezTo>
                    <a:pt x="102" y="0"/>
                    <a:pt x="119" y="3"/>
                    <a:pt x="138" y="7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23" y="25"/>
                    <a:pt x="105" y="22"/>
                    <a:pt x="87" y="22"/>
                  </a:cubicBezTo>
                  <a:cubicBezTo>
                    <a:pt x="64" y="22"/>
                    <a:pt x="36" y="30"/>
                    <a:pt x="36" y="57"/>
                  </a:cubicBezTo>
                  <a:cubicBezTo>
                    <a:pt x="36" y="102"/>
                    <a:pt x="148" y="134"/>
                    <a:pt x="148" y="196"/>
                  </a:cubicBezTo>
                  <a:cubicBezTo>
                    <a:pt x="148" y="238"/>
                    <a:pt x="111" y="255"/>
                    <a:pt x="70" y="255"/>
                  </a:cubicBezTo>
                  <a:cubicBezTo>
                    <a:pt x="47" y="255"/>
                    <a:pt x="24" y="251"/>
                    <a:pt x="5" y="245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E568779-F343-49A8-AAE1-079DCD32E5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7451" y="4481513"/>
              <a:ext cx="58738" cy="103188"/>
            </a:xfrm>
            <a:custGeom>
              <a:avLst/>
              <a:gdLst>
                <a:gd name="T0" fmla="*/ 6 w 37"/>
                <a:gd name="T1" fmla="*/ 65 h 65"/>
                <a:gd name="T2" fmla="*/ 0 w 37"/>
                <a:gd name="T3" fmla="*/ 65 h 65"/>
                <a:gd name="T4" fmla="*/ 0 w 37"/>
                <a:gd name="T5" fmla="*/ 0 h 65"/>
                <a:gd name="T6" fmla="*/ 6 w 37"/>
                <a:gd name="T7" fmla="*/ 0 h 65"/>
                <a:gd name="T8" fmla="*/ 6 w 37"/>
                <a:gd name="T9" fmla="*/ 65 h 65"/>
                <a:gd name="T10" fmla="*/ 26 w 37"/>
                <a:gd name="T11" fmla="*/ 17 h 65"/>
                <a:gd name="T12" fmla="*/ 33 w 37"/>
                <a:gd name="T13" fmla="*/ 17 h 65"/>
                <a:gd name="T14" fmla="*/ 12 w 37"/>
                <a:gd name="T15" fmla="*/ 38 h 65"/>
                <a:gd name="T16" fmla="*/ 37 w 37"/>
                <a:gd name="T17" fmla="*/ 65 h 65"/>
                <a:gd name="T18" fmla="*/ 30 w 37"/>
                <a:gd name="T19" fmla="*/ 65 h 65"/>
                <a:gd name="T20" fmla="*/ 6 w 37"/>
                <a:gd name="T21" fmla="*/ 38 h 65"/>
                <a:gd name="T22" fmla="*/ 26 w 37"/>
                <a:gd name="T2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5">
                  <a:moveTo>
                    <a:pt x="6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5"/>
                  </a:lnTo>
                  <a:close/>
                  <a:moveTo>
                    <a:pt x="26" y="17"/>
                  </a:moveTo>
                  <a:lnTo>
                    <a:pt x="33" y="17"/>
                  </a:lnTo>
                  <a:lnTo>
                    <a:pt x="12" y="38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6" y="38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DBF5644-8776-4811-A050-2EFF70A1CB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388" y="4632325"/>
              <a:ext cx="84138" cy="101600"/>
            </a:xfrm>
            <a:custGeom>
              <a:avLst/>
              <a:gdLst>
                <a:gd name="T0" fmla="*/ 0 w 269"/>
                <a:gd name="T1" fmla="*/ 0 h 330"/>
                <a:gd name="T2" fmla="*/ 172 w 269"/>
                <a:gd name="T3" fmla="*/ 0 h 330"/>
                <a:gd name="T4" fmla="*/ 257 w 269"/>
                <a:gd name="T5" fmla="*/ 78 h 330"/>
                <a:gd name="T6" fmla="*/ 198 w 269"/>
                <a:gd name="T7" fmla="*/ 159 h 330"/>
                <a:gd name="T8" fmla="*/ 198 w 269"/>
                <a:gd name="T9" fmla="*/ 160 h 330"/>
                <a:gd name="T10" fmla="*/ 269 w 269"/>
                <a:gd name="T11" fmla="*/ 248 h 330"/>
                <a:gd name="T12" fmla="*/ 162 w 269"/>
                <a:gd name="T13" fmla="*/ 330 h 330"/>
                <a:gd name="T14" fmla="*/ 0 w 269"/>
                <a:gd name="T15" fmla="*/ 330 h 330"/>
                <a:gd name="T16" fmla="*/ 0 w 269"/>
                <a:gd name="T17" fmla="*/ 0 h 330"/>
                <a:gd name="T18" fmla="*/ 70 w 269"/>
                <a:gd name="T19" fmla="*/ 135 h 330"/>
                <a:gd name="T20" fmla="*/ 136 w 269"/>
                <a:gd name="T21" fmla="*/ 135 h 330"/>
                <a:gd name="T22" fmla="*/ 187 w 269"/>
                <a:gd name="T23" fmla="*/ 87 h 330"/>
                <a:gd name="T24" fmla="*/ 137 w 269"/>
                <a:gd name="T25" fmla="*/ 48 h 330"/>
                <a:gd name="T26" fmla="*/ 70 w 269"/>
                <a:gd name="T27" fmla="*/ 48 h 330"/>
                <a:gd name="T28" fmla="*/ 70 w 269"/>
                <a:gd name="T29" fmla="*/ 135 h 330"/>
                <a:gd name="T30" fmla="*/ 70 w 269"/>
                <a:gd name="T31" fmla="*/ 281 h 330"/>
                <a:gd name="T32" fmla="*/ 141 w 269"/>
                <a:gd name="T33" fmla="*/ 281 h 330"/>
                <a:gd name="T34" fmla="*/ 198 w 269"/>
                <a:gd name="T35" fmla="*/ 230 h 330"/>
                <a:gd name="T36" fmla="*/ 150 w 269"/>
                <a:gd name="T37" fmla="*/ 184 h 330"/>
                <a:gd name="T38" fmla="*/ 70 w 269"/>
                <a:gd name="T39" fmla="*/ 184 h 330"/>
                <a:gd name="T40" fmla="*/ 70 w 269"/>
                <a:gd name="T41" fmla="*/ 2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330">
                  <a:moveTo>
                    <a:pt x="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214" y="0"/>
                    <a:pt x="257" y="23"/>
                    <a:pt x="257" y="78"/>
                  </a:cubicBezTo>
                  <a:cubicBezTo>
                    <a:pt x="257" y="118"/>
                    <a:pt x="237" y="148"/>
                    <a:pt x="198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241" y="166"/>
                    <a:pt x="269" y="195"/>
                    <a:pt x="269" y="248"/>
                  </a:cubicBezTo>
                  <a:cubicBezTo>
                    <a:pt x="269" y="297"/>
                    <a:pt x="225" y="330"/>
                    <a:pt x="162" y="330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0" y="0"/>
                  </a:lnTo>
                  <a:close/>
                  <a:moveTo>
                    <a:pt x="70" y="135"/>
                  </a:moveTo>
                  <a:cubicBezTo>
                    <a:pt x="136" y="135"/>
                    <a:pt x="136" y="135"/>
                    <a:pt x="136" y="135"/>
                  </a:cubicBezTo>
                  <a:cubicBezTo>
                    <a:pt x="166" y="135"/>
                    <a:pt x="187" y="113"/>
                    <a:pt x="187" y="87"/>
                  </a:cubicBezTo>
                  <a:cubicBezTo>
                    <a:pt x="187" y="58"/>
                    <a:pt x="160" y="48"/>
                    <a:pt x="137" y="48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70" y="135"/>
                  </a:lnTo>
                  <a:close/>
                  <a:moveTo>
                    <a:pt x="70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281"/>
                    <a:pt x="198" y="259"/>
                    <a:pt x="198" y="230"/>
                  </a:cubicBezTo>
                  <a:cubicBezTo>
                    <a:pt x="198" y="196"/>
                    <a:pt x="165" y="184"/>
                    <a:pt x="150" y="184"/>
                  </a:cubicBezTo>
                  <a:cubicBezTo>
                    <a:pt x="70" y="184"/>
                    <a:pt x="70" y="184"/>
                    <a:pt x="70" y="184"/>
                  </a:cubicBezTo>
                  <a:lnTo>
                    <a:pt x="70" y="2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283961EC-4644-45AC-9648-527203851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8051" y="4656138"/>
              <a:ext cx="74613" cy="79375"/>
            </a:xfrm>
            <a:custGeom>
              <a:avLst/>
              <a:gdLst>
                <a:gd name="T0" fmla="*/ 139 w 238"/>
                <a:gd name="T1" fmla="*/ 0 h 258"/>
                <a:gd name="T2" fmla="*/ 33 w 238"/>
                <a:gd name="T3" fmla="*/ 14 h 258"/>
                <a:gd name="T4" fmla="*/ 28 w 238"/>
                <a:gd name="T5" fmla="*/ 60 h 258"/>
                <a:gd name="T6" fmla="*/ 123 w 238"/>
                <a:gd name="T7" fmla="*/ 40 h 258"/>
                <a:gd name="T8" fmla="*/ 169 w 238"/>
                <a:gd name="T9" fmla="*/ 70 h 258"/>
                <a:gd name="T10" fmla="*/ 0 w 238"/>
                <a:gd name="T11" fmla="*/ 184 h 258"/>
                <a:gd name="T12" fmla="*/ 92 w 238"/>
                <a:gd name="T13" fmla="*/ 258 h 258"/>
                <a:gd name="T14" fmla="*/ 138 w 238"/>
                <a:gd name="T15" fmla="*/ 253 h 258"/>
                <a:gd name="T16" fmla="*/ 172 w 238"/>
                <a:gd name="T17" fmla="*/ 240 h 258"/>
                <a:gd name="T18" fmla="*/ 172 w 238"/>
                <a:gd name="T19" fmla="*/ 252 h 258"/>
                <a:gd name="T20" fmla="*/ 238 w 238"/>
                <a:gd name="T21" fmla="*/ 252 h 258"/>
                <a:gd name="T22" fmla="*/ 238 w 238"/>
                <a:gd name="T23" fmla="*/ 67 h 258"/>
                <a:gd name="T24" fmla="*/ 139 w 238"/>
                <a:gd name="T25" fmla="*/ 0 h 258"/>
                <a:gd name="T26" fmla="*/ 147 w 238"/>
                <a:gd name="T27" fmla="*/ 211 h 258"/>
                <a:gd name="T28" fmla="*/ 147 w 238"/>
                <a:gd name="T29" fmla="*/ 211 h 258"/>
                <a:gd name="T30" fmla="*/ 109 w 238"/>
                <a:gd name="T31" fmla="*/ 218 h 258"/>
                <a:gd name="T32" fmla="*/ 66 w 238"/>
                <a:gd name="T33" fmla="*/ 188 h 258"/>
                <a:gd name="T34" fmla="*/ 172 w 238"/>
                <a:gd name="T35" fmla="*/ 125 h 258"/>
                <a:gd name="T36" fmla="*/ 172 w 238"/>
                <a:gd name="T37" fmla="*/ 198 h 258"/>
                <a:gd name="T38" fmla="*/ 147 w 238"/>
                <a:gd name="T39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" h="258">
                  <a:moveTo>
                    <a:pt x="139" y="0"/>
                  </a:moveTo>
                  <a:cubicBezTo>
                    <a:pt x="103" y="0"/>
                    <a:pt x="68" y="6"/>
                    <a:pt x="33" y="14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58" y="48"/>
                    <a:pt x="90" y="40"/>
                    <a:pt x="123" y="40"/>
                  </a:cubicBezTo>
                  <a:cubicBezTo>
                    <a:pt x="141" y="40"/>
                    <a:pt x="169" y="43"/>
                    <a:pt x="169" y="70"/>
                  </a:cubicBezTo>
                  <a:cubicBezTo>
                    <a:pt x="169" y="118"/>
                    <a:pt x="0" y="89"/>
                    <a:pt x="0" y="184"/>
                  </a:cubicBezTo>
                  <a:cubicBezTo>
                    <a:pt x="0" y="234"/>
                    <a:pt x="37" y="258"/>
                    <a:pt x="92" y="258"/>
                  </a:cubicBezTo>
                  <a:cubicBezTo>
                    <a:pt x="116" y="258"/>
                    <a:pt x="126" y="256"/>
                    <a:pt x="138" y="253"/>
                  </a:cubicBezTo>
                  <a:cubicBezTo>
                    <a:pt x="152" y="249"/>
                    <a:pt x="167" y="243"/>
                    <a:pt x="172" y="240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10"/>
                    <a:pt x="183" y="0"/>
                    <a:pt x="139" y="0"/>
                  </a:cubicBezTo>
                  <a:close/>
                  <a:moveTo>
                    <a:pt x="147" y="211"/>
                  </a:moveTo>
                  <a:cubicBezTo>
                    <a:pt x="147" y="211"/>
                    <a:pt x="147" y="211"/>
                    <a:pt x="147" y="211"/>
                  </a:cubicBezTo>
                  <a:cubicBezTo>
                    <a:pt x="135" y="215"/>
                    <a:pt x="122" y="218"/>
                    <a:pt x="109" y="218"/>
                  </a:cubicBezTo>
                  <a:cubicBezTo>
                    <a:pt x="89" y="218"/>
                    <a:pt x="66" y="212"/>
                    <a:pt x="66" y="188"/>
                  </a:cubicBezTo>
                  <a:cubicBezTo>
                    <a:pt x="66" y="145"/>
                    <a:pt x="148" y="146"/>
                    <a:pt x="172" y="125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66" y="202"/>
                    <a:pt x="156" y="208"/>
                    <a:pt x="147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E4FFABB-4253-4309-96D5-84F114DC58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4656138"/>
              <a:ext cx="79375" cy="77788"/>
            </a:xfrm>
            <a:custGeom>
              <a:avLst/>
              <a:gdLst>
                <a:gd name="T0" fmla="*/ 69 w 259"/>
                <a:gd name="T1" fmla="*/ 46 h 252"/>
                <a:gd name="T2" fmla="*/ 70 w 259"/>
                <a:gd name="T3" fmla="*/ 47 h 252"/>
                <a:gd name="T4" fmla="*/ 162 w 259"/>
                <a:gd name="T5" fmla="*/ 0 h 252"/>
                <a:gd name="T6" fmla="*/ 259 w 259"/>
                <a:gd name="T7" fmla="*/ 80 h 252"/>
                <a:gd name="T8" fmla="*/ 259 w 259"/>
                <a:gd name="T9" fmla="*/ 252 h 252"/>
                <a:gd name="T10" fmla="*/ 190 w 259"/>
                <a:gd name="T11" fmla="*/ 252 h 252"/>
                <a:gd name="T12" fmla="*/ 190 w 259"/>
                <a:gd name="T13" fmla="*/ 95 h 252"/>
                <a:gd name="T14" fmla="*/ 140 w 259"/>
                <a:gd name="T15" fmla="*/ 55 h 252"/>
                <a:gd name="T16" fmla="*/ 69 w 259"/>
                <a:gd name="T17" fmla="*/ 157 h 252"/>
                <a:gd name="T18" fmla="*/ 69 w 259"/>
                <a:gd name="T19" fmla="*/ 252 h 252"/>
                <a:gd name="T20" fmla="*/ 0 w 259"/>
                <a:gd name="T21" fmla="*/ 252 h 252"/>
                <a:gd name="T22" fmla="*/ 0 w 259"/>
                <a:gd name="T23" fmla="*/ 6 h 252"/>
                <a:gd name="T24" fmla="*/ 69 w 259"/>
                <a:gd name="T25" fmla="*/ 6 h 252"/>
                <a:gd name="T26" fmla="*/ 69 w 259"/>
                <a:gd name="T27" fmla="*/ 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52">
                  <a:moveTo>
                    <a:pt x="69" y="46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89" y="11"/>
                    <a:pt x="121" y="0"/>
                    <a:pt x="162" y="0"/>
                  </a:cubicBezTo>
                  <a:cubicBezTo>
                    <a:pt x="214" y="0"/>
                    <a:pt x="259" y="19"/>
                    <a:pt x="259" y="80"/>
                  </a:cubicBezTo>
                  <a:cubicBezTo>
                    <a:pt x="259" y="252"/>
                    <a:pt x="259" y="252"/>
                    <a:pt x="259" y="252"/>
                  </a:cubicBezTo>
                  <a:cubicBezTo>
                    <a:pt x="190" y="252"/>
                    <a:pt x="190" y="252"/>
                    <a:pt x="190" y="252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70"/>
                    <a:pt x="166" y="55"/>
                    <a:pt x="140" y="55"/>
                  </a:cubicBezTo>
                  <a:cubicBezTo>
                    <a:pt x="93" y="55"/>
                    <a:pt x="69" y="81"/>
                    <a:pt x="69" y="157"/>
                  </a:cubicBezTo>
                  <a:cubicBezTo>
                    <a:pt x="69" y="252"/>
                    <a:pt x="69" y="252"/>
                    <a:pt x="69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69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D08FAEC-6DB2-4F80-9674-14444A2371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632325"/>
              <a:ext cx="76200" cy="101600"/>
            </a:xfrm>
            <a:custGeom>
              <a:avLst/>
              <a:gdLst>
                <a:gd name="T0" fmla="*/ 0 w 48"/>
                <a:gd name="T1" fmla="*/ 0 h 64"/>
                <a:gd name="T2" fmla="*/ 13 w 48"/>
                <a:gd name="T3" fmla="*/ 0 h 64"/>
                <a:gd name="T4" fmla="*/ 13 w 48"/>
                <a:gd name="T5" fmla="*/ 64 h 64"/>
                <a:gd name="T6" fmla="*/ 0 w 48"/>
                <a:gd name="T7" fmla="*/ 64 h 64"/>
                <a:gd name="T8" fmla="*/ 0 w 48"/>
                <a:gd name="T9" fmla="*/ 0 h 64"/>
                <a:gd name="T10" fmla="*/ 30 w 48"/>
                <a:gd name="T11" fmla="*/ 16 h 64"/>
                <a:gd name="T12" fmla="*/ 45 w 48"/>
                <a:gd name="T13" fmla="*/ 16 h 64"/>
                <a:gd name="T14" fmla="*/ 28 w 48"/>
                <a:gd name="T15" fmla="*/ 37 h 64"/>
                <a:gd name="T16" fmla="*/ 48 w 48"/>
                <a:gd name="T17" fmla="*/ 64 h 64"/>
                <a:gd name="T18" fmla="*/ 33 w 48"/>
                <a:gd name="T19" fmla="*/ 64 h 64"/>
                <a:gd name="T20" fmla="*/ 14 w 48"/>
                <a:gd name="T21" fmla="*/ 37 h 64"/>
                <a:gd name="T22" fmla="*/ 30 w 48"/>
                <a:gd name="T2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4">
                  <a:moveTo>
                    <a:pt x="0" y="0"/>
                  </a:moveTo>
                  <a:lnTo>
                    <a:pt x="13" y="0"/>
                  </a:lnTo>
                  <a:lnTo>
                    <a:pt x="13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30" y="16"/>
                  </a:moveTo>
                  <a:lnTo>
                    <a:pt x="45" y="16"/>
                  </a:lnTo>
                  <a:lnTo>
                    <a:pt x="28" y="37"/>
                  </a:lnTo>
                  <a:lnTo>
                    <a:pt x="48" y="64"/>
                  </a:lnTo>
                  <a:lnTo>
                    <a:pt x="33" y="64"/>
                  </a:lnTo>
                  <a:lnTo>
                    <a:pt x="14" y="3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9153BFA-309A-42DD-9AC0-D75D977285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926" y="4629150"/>
              <a:ext cx="44450" cy="104775"/>
            </a:xfrm>
            <a:custGeom>
              <a:avLst/>
              <a:gdLst>
                <a:gd name="T0" fmla="*/ 127 w 142"/>
                <a:gd name="T1" fmla="*/ 93 h 338"/>
                <a:gd name="T2" fmla="*/ 127 w 142"/>
                <a:gd name="T3" fmla="*/ 115 h 338"/>
                <a:gd name="T4" fmla="*/ 60 w 142"/>
                <a:gd name="T5" fmla="*/ 115 h 338"/>
                <a:gd name="T6" fmla="*/ 60 w 142"/>
                <a:gd name="T7" fmla="*/ 338 h 338"/>
                <a:gd name="T8" fmla="*/ 30 w 142"/>
                <a:gd name="T9" fmla="*/ 338 h 338"/>
                <a:gd name="T10" fmla="*/ 30 w 142"/>
                <a:gd name="T11" fmla="*/ 115 h 338"/>
                <a:gd name="T12" fmla="*/ 0 w 142"/>
                <a:gd name="T13" fmla="*/ 115 h 338"/>
                <a:gd name="T14" fmla="*/ 0 w 142"/>
                <a:gd name="T15" fmla="*/ 93 h 338"/>
                <a:gd name="T16" fmla="*/ 30 w 142"/>
                <a:gd name="T17" fmla="*/ 93 h 338"/>
                <a:gd name="T18" fmla="*/ 30 w 142"/>
                <a:gd name="T19" fmla="*/ 60 h 338"/>
                <a:gd name="T20" fmla="*/ 97 w 142"/>
                <a:gd name="T21" fmla="*/ 0 h 338"/>
                <a:gd name="T22" fmla="*/ 139 w 142"/>
                <a:gd name="T23" fmla="*/ 5 h 338"/>
                <a:gd name="T24" fmla="*/ 142 w 142"/>
                <a:gd name="T25" fmla="*/ 29 h 338"/>
                <a:gd name="T26" fmla="*/ 100 w 142"/>
                <a:gd name="T27" fmla="*/ 22 h 338"/>
                <a:gd name="T28" fmla="*/ 60 w 142"/>
                <a:gd name="T29" fmla="*/ 56 h 338"/>
                <a:gd name="T30" fmla="*/ 60 w 142"/>
                <a:gd name="T31" fmla="*/ 93 h 338"/>
                <a:gd name="T32" fmla="*/ 127 w 142"/>
                <a:gd name="T33" fmla="*/ 9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338">
                  <a:moveTo>
                    <a:pt x="127" y="93"/>
                  </a:moveTo>
                  <a:cubicBezTo>
                    <a:pt x="127" y="115"/>
                    <a:pt x="127" y="115"/>
                    <a:pt x="127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30" y="338"/>
                    <a:pt x="30" y="338"/>
                    <a:pt x="30" y="338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17"/>
                    <a:pt x="55" y="0"/>
                    <a:pt x="97" y="0"/>
                  </a:cubicBezTo>
                  <a:cubicBezTo>
                    <a:pt x="112" y="0"/>
                    <a:pt x="126" y="2"/>
                    <a:pt x="139" y="5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29" y="25"/>
                    <a:pt x="115" y="22"/>
                    <a:pt x="100" y="22"/>
                  </a:cubicBezTo>
                  <a:cubicBezTo>
                    <a:pt x="69" y="22"/>
                    <a:pt x="60" y="41"/>
                    <a:pt x="60" y="56"/>
                  </a:cubicBezTo>
                  <a:cubicBezTo>
                    <a:pt x="60" y="93"/>
                    <a:pt x="60" y="93"/>
                    <a:pt x="60" y="93"/>
                  </a:cubicBezTo>
                  <a:lnTo>
                    <a:pt x="127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A6D8ADA-6113-4775-87B0-F58DE5668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6" y="4632325"/>
              <a:ext cx="74613" cy="103188"/>
            </a:xfrm>
            <a:custGeom>
              <a:avLst/>
              <a:gdLst>
                <a:gd name="T0" fmla="*/ 241 w 241"/>
                <a:gd name="T1" fmla="*/ 205 h 332"/>
                <a:gd name="T2" fmla="*/ 121 w 241"/>
                <a:gd name="T3" fmla="*/ 332 h 332"/>
                <a:gd name="T4" fmla="*/ 0 w 241"/>
                <a:gd name="T5" fmla="*/ 205 h 332"/>
                <a:gd name="T6" fmla="*/ 121 w 241"/>
                <a:gd name="T7" fmla="*/ 77 h 332"/>
                <a:gd name="T8" fmla="*/ 241 w 241"/>
                <a:gd name="T9" fmla="*/ 205 h 332"/>
                <a:gd name="T10" fmla="*/ 30 w 241"/>
                <a:gd name="T11" fmla="*/ 205 h 332"/>
                <a:gd name="T12" fmla="*/ 121 w 241"/>
                <a:gd name="T13" fmla="*/ 310 h 332"/>
                <a:gd name="T14" fmla="*/ 212 w 241"/>
                <a:gd name="T15" fmla="*/ 205 h 332"/>
                <a:gd name="T16" fmla="*/ 121 w 241"/>
                <a:gd name="T17" fmla="*/ 99 h 332"/>
                <a:gd name="T18" fmla="*/ 30 w 241"/>
                <a:gd name="T19" fmla="*/ 205 h 332"/>
                <a:gd name="T20" fmla="*/ 72 w 241"/>
                <a:gd name="T21" fmla="*/ 0 h 332"/>
                <a:gd name="T22" fmla="*/ 104 w 241"/>
                <a:gd name="T23" fmla="*/ 0 h 332"/>
                <a:gd name="T24" fmla="*/ 104 w 241"/>
                <a:gd name="T25" fmla="*/ 30 h 332"/>
                <a:gd name="T26" fmla="*/ 72 w 241"/>
                <a:gd name="T27" fmla="*/ 30 h 332"/>
                <a:gd name="T28" fmla="*/ 72 w 241"/>
                <a:gd name="T29" fmla="*/ 0 h 332"/>
                <a:gd name="T30" fmla="*/ 137 w 241"/>
                <a:gd name="T31" fmla="*/ 0 h 332"/>
                <a:gd name="T32" fmla="*/ 170 w 241"/>
                <a:gd name="T33" fmla="*/ 0 h 332"/>
                <a:gd name="T34" fmla="*/ 170 w 241"/>
                <a:gd name="T35" fmla="*/ 30 h 332"/>
                <a:gd name="T36" fmla="*/ 137 w 241"/>
                <a:gd name="T37" fmla="*/ 30 h 332"/>
                <a:gd name="T38" fmla="*/ 137 w 241"/>
                <a:gd name="T3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" h="332">
                  <a:moveTo>
                    <a:pt x="241" y="205"/>
                  </a:moveTo>
                  <a:cubicBezTo>
                    <a:pt x="241" y="284"/>
                    <a:pt x="194" y="332"/>
                    <a:pt x="121" y="332"/>
                  </a:cubicBezTo>
                  <a:cubicBezTo>
                    <a:pt x="47" y="332"/>
                    <a:pt x="0" y="284"/>
                    <a:pt x="0" y="205"/>
                  </a:cubicBezTo>
                  <a:cubicBezTo>
                    <a:pt x="0" y="101"/>
                    <a:pt x="71" y="77"/>
                    <a:pt x="121" y="77"/>
                  </a:cubicBezTo>
                  <a:cubicBezTo>
                    <a:pt x="171" y="77"/>
                    <a:pt x="241" y="101"/>
                    <a:pt x="241" y="205"/>
                  </a:cubicBezTo>
                  <a:close/>
                  <a:moveTo>
                    <a:pt x="30" y="205"/>
                  </a:moveTo>
                  <a:cubicBezTo>
                    <a:pt x="30" y="259"/>
                    <a:pt x="53" y="310"/>
                    <a:pt x="121" y="310"/>
                  </a:cubicBezTo>
                  <a:cubicBezTo>
                    <a:pt x="188" y="310"/>
                    <a:pt x="212" y="259"/>
                    <a:pt x="212" y="205"/>
                  </a:cubicBezTo>
                  <a:cubicBezTo>
                    <a:pt x="212" y="138"/>
                    <a:pt x="182" y="99"/>
                    <a:pt x="121" y="99"/>
                  </a:cubicBezTo>
                  <a:cubicBezTo>
                    <a:pt x="59" y="99"/>
                    <a:pt x="30" y="138"/>
                    <a:pt x="30" y="205"/>
                  </a:cubicBezTo>
                  <a:close/>
                  <a:moveTo>
                    <a:pt x="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72" y="30"/>
                    <a:pt x="72" y="30"/>
                    <a:pt x="72" y="30"/>
                  </a:cubicBezTo>
                  <a:lnTo>
                    <a:pt x="72" y="0"/>
                  </a:lnTo>
                  <a:close/>
                  <a:moveTo>
                    <a:pt x="137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37" y="30"/>
                    <a:pt x="137" y="30"/>
                    <a:pt x="137" y="3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81F47F45-9263-4322-8C47-12EDE5EE00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1" y="4656138"/>
              <a:ext cx="39688" cy="77788"/>
            </a:xfrm>
            <a:custGeom>
              <a:avLst/>
              <a:gdLst>
                <a:gd name="T0" fmla="*/ 29 w 125"/>
                <a:gd name="T1" fmla="*/ 42 h 250"/>
                <a:gd name="T2" fmla="*/ 30 w 125"/>
                <a:gd name="T3" fmla="*/ 43 h 250"/>
                <a:gd name="T4" fmla="*/ 103 w 125"/>
                <a:gd name="T5" fmla="*/ 0 h 250"/>
                <a:gd name="T6" fmla="*/ 123 w 125"/>
                <a:gd name="T7" fmla="*/ 3 h 250"/>
                <a:gd name="T8" fmla="*/ 125 w 125"/>
                <a:gd name="T9" fmla="*/ 29 h 250"/>
                <a:gd name="T10" fmla="*/ 96 w 125"/>
                <a:gd name="T11" fmla="*/ 24 h 250"/>
                <a:gd name="T12" fmla="*/ 29 w 125"/>
                <a:gd name="T13" fmla="*/ 106 h 250"/>
                <a:gd name="T14" fmla="*/ 29 w 125"/>
                <a:gd name="T15" fmla="*/ 250 h 250"/>
                <a:gd name="T16" fmla="*/ 0 w 125"/>
                <a:gd name="T17" fmla="*/ 250 h 250"/>
                <a:gd name="T18" fmla="*/ 0 w 125"/>
                <a:gd name="T19" fmla="*/ 5 h 250"/>
                <a:gd name="T20" fmla="*/ 29 w 125"/>
                <a:gd name="T21" fmla="*/ 5 h 250"/>
                <a:gd name="T22" fmla="*/ 29 w 125"/>
                <a:gd name="T23" fmla="*/ 4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250">
                  <a:moveTo>
                    <a:pt x="29" y="42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42" y="15"/>
                    <a:pt x="65" y="0"/>
                    <a:pt x="103" y="0"/>
                  </a:cubicBezTo>
                  <a:cubicBezTo>
                    <a:pt x="109" y="0"/>
                    <a:pt x="116" y="1"/>
                    <a:pt x="123" y="3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15" y="26"/>
                    <a:pt x="106" y="24"/>
                    <a:pt x="96" y="24"/>
                  </a:cubicBezTo>
                  <a:cubicBezTo>
                    <a:pt x="51" y="24"/>
                    <a:pt x="29" y="66"/>
                    <a:pt x="29" y="106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E05D2D5D-C62A-474A-811E-4A633CB235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60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0 w 218"/>
                <a:gd name="T3" fmla="*/ 255 h 255"/>
                <a:gd name="T4" fmla="*/ 0 w 218"/>
                <a:gd name="T5" fmla="*/ 128 h 255"/>
                <a:gd name="T6" fmla="*/ 120 w 218"/>
                <a:gd name="T7" fmla="*/ 0 h 255"/>
                <a:gd name="T8" fmla="*/ 218 w 218"/>
                <a:gd name="T9" fmla="*/ 115 h 255"/>
                <a:gd name="T10" fmla="*/ 29 w 218"/>
                <a:gd name="T11" fmla="*/ 115 h 255"/>
                <a:gd name="T12" fmla="*/ 29 w 218"/>
                <a:gd name="T13" fmla="*/ 128 h 255"/>
                <a:gd name="T14" fmla="*/ 120 w 218"/>
                <a:gd name="T15" fmla="*/ 233 h 255"/>
                <a:gd name="T16" fmla="*/ 202 w 218"/>
                <a:gd name="T17" fmla="*/ 219 h 255"/>
                <a:gd name="T18" fmla="*/ 198 w 218"/>
                <a:gd name="T19" fmla="*/ 245 h 255"/>
                <a:gd name="T20" fmla="*/ 188 w 218"/>
                <a:gd name="T21" fmla="*/ 96 h 255"/>
                <a:gd name="T22" fmla="*/ 117 w 218"/>
                <a:gd name="T23" fmla="*/ 19 h 255"/>
                <a:gd name="T24" fmla="*/ 31 w 218"/>
                <a:gd name="T25" fmla="*/ 96 h 255"/>
                <a:gd name="T26" fmla="*/ 188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0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0" y="0"/>
                    <a:pt x="120" y="0"/>
                  </a:cubicBezTo>
                  <a:cubicBezTo>
                    <a:pt x="150" y="0"/>
                    <a:pt x="218" y="15"/>
                    <a:pt x="218" y="11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9" y="182"/>
                    <a:pt x="53" y="233"/>
                    <a:pt x="120" y="233"/>
                  </a:cubicBezTo>
                  <a:cubicBezTo>
                    <a:pt x="169" y="233"/>
                    <a:pt x="179" y="227"/>
                    <a:pt x="202" y="219"/>
                  </a:cubicBezTo>
                  <a:lnTo>
                    <a:pt x="198" y="245"/>
                  </a:lnTo>
                  <a:close/>
                  <a:moveTo>
                    <a:pt x="188" y="96"/>
                  </a:moveTo>
                  <a:cubicBezTo>
                    <a:pt x="188" y="46"/>
                    <a:pt x="160" y="19"/>
                    <a:pt x="117" y="19"/>
                  </a:cubicBezTo>
                  <a:cubicBezTo>
                    <a:pt x="69" y="19"/>
                    <a:pt x="37" y="49"/>
                    <a:pt x="31" y="96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02D1103-018B-4BF0-A922-812462133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3038" y="4656138"/>
              <a:ext cx="69850" cy="77788"/>
            </a:xfrm>
            <a:custGeom>
              <a:avLst/>
              <a:gdLst>
                <a:gd name="T0" fmla="*/ 29 w 223"/>
                <a:gd name="T1" fmla="*/ 56 h 250"/>
                <a:gd name="T2" fmla="*/ 30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29 w 223"/>
                <a:gd name="T17" fmla="*/ 134 h 250"/>
                <a:gd name="T18" fmla="*/ 29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29 w 223"/>
                <a:gd name="T25" fmla="*/ 5 h 250"/>
                <a:gd name="T26" fmla="*/ 29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29" y="56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8" y="24"/>
                    <a:pt x="29" y="52"/>
                    <a:pt x="29" y="134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2AC7586-5681-495B-AC82-8B7197D061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33526" y="4630738"/>
              <a:ext cx="11113" cy="103188"/>
            </a:xfrm>
            <a:custGeom>
              <a:avLst/>
              <a:gdLst>
                <a:gd name="T0" fmla="*/ 7 w 7"/>
                <a:gd name="T1" fmla="*/ 6 h 65"/>
                <a:gd name="T2" fmla="*/ 0 w 7"/>
                <a:gd name="T3" fmla="*/ 6 h 65"/>
                <a:gd name="T4" fmla="*/ 0 w 7"/>
                <a:gd name="T5" fmla="*/ 0 h 65"/>
                <a:gd name="T6" fmla="*/ 7 w 7"/>
                <a:gd name="T7" fmla="*/ 0 h 65"/>
                <a:gd name="T8" fmla="*/ 7 w 7"/>
                <a:gd name="T9" fmla="*/ 6 h 65"/>
                <a:gd name="T10" fmla="*/ 0 w 7"/>
                <a:gd name="T11" fmla="*/ 17 h 65"/>
                <a:gd name="T12" fmla="*/ 6 w 7"/>
                <a:gd name="T13" fmla="*/ 17 h 65"/>
                <a:gd name="T14" fmla="*/ 6 w 7"/>
                <a:gd name="T15" fmla="*/ 65 h 65"/>
                <a:gd name="T16" fmla="*/ 0 w 7"/>
                <a:gd name="T17" fmla="*/ 65 h 65"/>
                <a:gd name="T18" fmla="*/ 0 w 7"/>
                <a:gd name="T1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5">
                  <a:moveTo>
                    <a:pt x="7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close/>
                  <a:moveTo>
                    <a:pt x="0" y="17"/>
                  </a:moveTo>
                  <a:lnTo>
                    <a:pt x="6" y="17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380F22A-1481-4DBE-8EF3-2FC1E25BB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3688" y="4656138"/>
              <a:ext cx="69850" cy="77788"/>
            </a:xfrm>
            <a:custGeom>
              <a:avLst/>
              <a:gdLst>
                <a:gd name="T0" fmla="*/ 30 w 223"/>
                <a:gd name="T1" fmla="*/ 56 h 250"/>
                <a:gd name="T2" fmla="*/ 31 w 223"/>
                <a:gd name="T3" fmla="*/ 57 h 250"/>
                <a:gd name="T4" fmla="*/ 128 w 223"/>
                <a:gd name="T5" fmla="*/ 0 h 250"/>
                <a:gd name="T6" fmla="*/ 223 w 223"/>
                <a:gd name="T7" fmla="*/ 83 h 250"/>
                <a:gd name="T8" fmla="*/ 223 w 223"/>
                <a:gd name="T9" fmla="*/ 250 h 250"/>
                <a:gd name="T10" fmla="*/ 194 w 223"/>
                <a:gd name="T11" fmla="*/ 250 h 250"/>
                <a:gd name="T12" fmla="*/ 194 w 223"/>
                <a:gd name="T13" fmla="*/ 80 h 250"/>
                <a:gd name="T14" fmla="*/ 120 w 223"/>
                <a:gd name="T15" fmla="*/ 24 h 250"/>
                <a:gd name="T16" fmla="*/ 30 w 223"/>
                <a:gd name="T17" fmla="*/ 134 h 250"/>
                <a:gd name="T18" fmla="*/ 30 w 223"/>
                <a:gd name="T19" fmla="*/ 250 h 250"/>
                <a:gd name="T20" fmla="*/ 0 w 223"/>
                <a:gd name="T21" fmla="*/ 250 h 250"/>
                <a:gd name="T22" fmla="*/ 0 w 223"/>
                <a:gd name="T23" fmla="*/ 5 h 250"/>
                <a:gd name="T24" fmla="*/ 30 w 223"/>
                <a:gd name="T25" fmla="*/ 5 h 250"/>
                <a:gd name="T26" fmla="*/ 30 w 223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3" y="0"/>
                    <a:pt x="128" y="0"/>
                  </a:cubicBezTo>
                  <a:cubicBezTo>
                    <a:pt x="179" y="0"/>
                    <a:pt x="223" y="19"/>
                    <a:pt x="223" y="83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5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B9F688E4-9986-4366-A540-105C59C364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4656138"/>
              <a:ext cx="74613" cy="114300"/>
            </a:xfrm>
            <a:custGeom>
              <a:avLst/>
              <a:gdLst>
                <a:gd name="T0" fmla="*/ 237 w 237"/>
                <a:gd name="T1" fmla="*/ 259 h 367"/>
                <a:gd name="T2" fmla="*/ 120 w 237"/>
                <a:gd name="T3" fmla="*/ 367 h 367"/>
                <a:gd name="T4" fmla="*/ 32 w 237"/>
                <a:gd name="T5" fmla="*/ 357 h 367"/>
                <a:gd name="T6" fmla="*/ 29 w 237"/>
                <a:gd name="T7" fmla="*/ 328 h 367"/>
                <a:gd name="T8" fmla="*/ 122 w 237"/>
                <a:gd name="T9" fmla="*/ 345 h 367"/>
                <a:gd name="T10" fmla="*/ 207 w 237"/>
                <a:gd name="T11" fmla="*/ 265 h 367"/>
                <a:gd name="T12" fmla="*/ 207 w 237"/>
                <a:gd name="T13" fmla="*/ 196 h 367"/>
                <a:gd name="T14" fmla="*/ 206 w 237"/>
                <a:gd name="T15" fmla="*/ 195 h 367"/>
                <a:gd name="T16" fmla="*/ 108 w 237"/>
                <a:gd name="T17" fmla="*/ 255 h 367"/>
                <a:gd name="T18" fmla="*/ 0 w 237"/>
                <a:gd name="T19" fmla="*/ 143 h 367"/>
                <a:gd name="T20" fmla="*/ 146 w 237"/>
                <a:gd name="T21" fmla="*/ 0 h 367"/>
                <a:gd name="T22" fmla="*/ 237 w 237"/>
                <a:gd name="T23" fmla="*/ 9 h 367"/>
                <a:gd name="T24" fmla="*/ 237 w 237"/>
                <a:gd name="T25" fmla="*/ 259 h 367"/>
                <a:gd name="T26" fmla="*/ 207 w 237"/>
                <a:gd name="T27" fmla="*/ 28 h 367"/>
                <a:gd name="T28" fmla="*/ 149 w 237"/>
                <a:gd name="T29" fmla="*/ 22 h 367"/>
                <a:gd name="T30" fmla="*/ 29 w 237"/>
                <a:gd name="T31" fmla="*/ 139 h 367"/>
                <a:gd name="T32" fmla="*/ 114 w 237"/>
                <a:gd name="T33" fmla="*/ 233 h 367"/>
                <a:gd name="T34" fmla="*/ 207 w 237"/>
                <a:gd name="T35" fmla="*/ 126 h 367"/>
                <a:gd name="T36" fmla="*/ 207 w 237"/>
                <a:gd name="T37" fmla="*/ 2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367">
                  <a:moveTo>
                    <a:pt x="237" y="259"/>
                  </a:moveTo>
                  <a:cubicBezTo>
                    <a:pt x="237" y="352"/>
                    <a:pt x="183" y="367"/>
                    <a:pt x="120" y="367"/>
                  </a:cubicBezTo>
                  <a:cubicBezTo>
                    <a:pt x="91" y="367"/>
                    <a:pt x="61" y="363"/>
                    <a:pt x="32" y="357"/>
                  </a:cubicBezTo>
                  <a:cubicBezTo>
                    <a:pt x="29" y="328"/>
                    <a:pt x="29" y="328"/>
                    <a:pt x="29" y="328"/>
                  </a:cubicBezTo>
                  <a:cubicBezTo>
                    <a:pt x="59" y="338"/>
                    <a:pt x="90" y="345"/>
                    <a:pt x="122" y="345"/>
                  </a:cubicBezTo>
                  <a:cubicBezTo>
                    <a:pt x="160" y="345"/>
                    <a:pt x="207" y="333"/>
                    <a:pt x="207" y="265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6" y="195"/>
                    <a:pt x="206" y="195"/>
                    <a:pt x="206" y="195"/>
                  </a:cubicBezTo>
                  <a:cubicBezTo>
                    <a:pt x="193" y="235"/>
                    <a:pt x="154" y="255"/>
                    <a:pt x="108" y="255"/>
                  </a:cubicBezTo>
                  <a:cubicBezTo>
                    <a:pt x="44" y="255"/>
                    <a:pt x="0" y="209"/>
                    <a:pt x="0" y="143"/>
                  </a:cubicBezTo>
                  <a:cubicBezTo>
                    <a:pt x="0" y="52"/>
                    <a:pt x="51" y="0"/>
                    <a:pt x="146" y="0"/>
                  </a:cubicBezTo>
                  <a:cubicBezTo>
                    <a:pt x="180" y="0"/>
                    <a:pt x="209" y="4"/>
                    <a:pt x="237" y="9"/>
                  </a:cubicBezTo>
                  <a:lnTo>
                    <a:pt x="237" y="259"/>
                  </a:lnTo>
                  <a:close/>
                  <a:moveTo>
                    <a:pt x="207" y="28"/>
                  </a:moveTo>
                  <a:cubicBezTo>
                    <a:pt x="188" y="24"/>
                    <a:pt x="169" y="22"/>
                    <a:pt x="149" y="22"/>
                  </a:cubicBezTo>
                  <a:cubicBezTo>
                    <a:pt x="68" y="22"/>
                    <a:pt x="29" y="68"/>
                    <a:pt x="29" y="139"/>
                  </a:cubicBezTo>
                  <a:cubicBezTo>
                    <a:pt x="29" y="193"/>
                    <a:pt x="60" y="233"/>
                    <a:pt x="114" y="233"/>
                  </a:cubicBezTo>
                  <a:cubicBezTo>
                    <a:pt x="164" y="233"/>
                    <a:pt x="207" y="202"/>
                    <a:pt x="207" y="126"/>
                  </a:cubicBezTo>
                  <a:lnTo>
                    <a:pt x="20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2EEC7140-72BE-4BE2-B8A8-BAD25888BD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41488" y="4656138"/>
              <a:ext cx="68263" cy="79375"/>
            </a:xfrm>
            <a:custGeom>
              <a:avLst/>
              <a:gdLst>
                <a:gd name="T0" fmla="*/ 198 w 218"/>
                <a:gd name="T1" fmla="*/ 245 h 255"/>
                <a:gd name="T2" fmla="*/ 121 w 218"/>
                <a:gd name="T3" fmla="*/ 255 h 255"/>
                <a:gd name="T4" fmla="*/ 0 w 218"/>
                <a:gd name="T5" fmla="*/ 128 h 255"/>
                <a:gd name="T6" fmla="*/ 121 w 218"/>
                <a:gd name="T7" fmla="*/ 0 h 255"/>
                <a:gd name="T8" fmla="*/ 218 w 218"/>
                <a:gd name="T9" fmla="*/ 115 h 255"/>
                <a:gd name="T10" fmla="*/ 30 w 218"/>
                <a:gd name="T11" fmla="*/ 115 h 255"/>
                <a:gd name="T12" fmla="*/ 30 w 218"/>
                <a:gd name="T13" fmla="*/ 128 h 255"/>
                <a:gd name="T14" fmla="*/ 121 w 218"/>
                <a:gd name="T15" fmla="*/ 233 h 255"/>
                <a:gd name="T16" fmla="*/ 203 w 218"/>
                <a:gd name="T17" fmla="*/ 219 h 255"/>
                <a:gd name="T18" fmla="*/ 198 w 218"/>
                <a:gd name="T19" fmla="*/ 245 h 255"/>
                <a:gd name="T20" fmla="*/ 189 w 218"/>
                <a:gd name="T21" fmla="*/ 96 h 255"/>
                <a:gd name="T22" fmla="*/ 118 w 218"/>
                <a:gd name="T23" fmla="*/ 19 h 255"/>
                <a:gd name="T24" fmla="*/ 31 w 218"/>
                <a:gd name="T25" fmla="*/ 96 h 255"/>
                <a:gd name="T26" fmla="*/ 189 w 218"/>
                <a:gd name="T27" fmla="*/ 9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255">
                  <a:moveTo>
                    <a:pt x="198" y="245"/>
                  </a:moveTo>
                  <a:cubicBezTo>
                    <a:pt x="176" y="251"/>
                    <a:pt x="152" y="255"/>
                    <a:pt x="121" y="255"/>
                  </a:cubicBezTo>
                  <a:cubicBezTo>
                    <a:pt x="47" y="255"/>
                    <a:pt x="0" y="207"/>
                    <a:pt x="0" y="128"/>
                  </a:cubicBezTo>
                  <a:cubicBezTo>
                    <a:pt x="0" y="24"/>
                    <a:pt x="71" y="0"/>
                    <a:pt x="121" y="0"/>
                  </a:cubicBezTo>
                  <a:cubicBezTo>
                    <a:pt x="151" y="0"/>
                    <a:pt x="218" y="15"/>
                    <a:pt x="21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82"/>
                    <a:pt x="54" y="233"/>
                    <a:pt x="121" y="233"/>
                  </a:cubicBezTo>
                  <a:cubicBezTo>
                    <a:pt x="170" y="233"/>
                    <a:pt x="179" y="227"/>
                    <a:pt x="203" y="219"/>
                  </a:cubicBezTo>
                  <a:lnTo>
                    <a:pt x="198" y="245"/>
                  </a:lnTo>
                  <a:close/>
                  <a:moveTo>
                    <a:pt x="189" y="96"/>
                  </a:moveTo>
                  <a:cubicBezTo>
                    <a:pt x="189" y="46"/>
                    <a:pt x="160" y="19"/>
                    <a:pt x="118" y="19"/>
                  </a:cubicBezTo>
                  <a:cubicBezTo>
                    <a:pt x="69" y="19"/>
                    <a:pt x="38" y="49"/>
                    <a:pt x="31" y="96"/>
                  </a:cubicBezTo>
                  <a:lnTo>
                    <a:pt x="18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3C33DAD4-CEA7-4A89-98A3-0D98201645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4656138"/>
              <a:ext cx="69850" cy="77788"/>
            </a:xfrm>
            <a:custGeom>
              <a:avLst/>
              <a:gdLst>
                <a:gd name="T0" fmla="*/ 30 w 224"/>
                <a:gd name="T1" fmla="*/ 56 h 250"/>
                <a:gd name="T2" fmla="*/ 31 w 224"/>
                <a:gd name="T3" fmla="*/ 57 h 250"/>
                <a:gd name="T4" fmla="*/ 128 w 224"/>
                <a:gd name="T5" fmla="*/ 0 h 250"/>
                <a:gd name="T6" fmla="*/ 224 w 224"/>
                <a:gd name="T7" fmla="*/ 83 h 250"/>
                <a:gd name="T8" fmla="*/ 224 w 224"/>
                <a:gd name="T9" fmla="*/ 250 h 250"/>
                <a:gd name="T10" fmla="*/ 194 w 224"/>
                <a:gd name="T11" fmla="*/ 250 h 250"/>
                <a:gd name="T12" fmla="*/ 194 w 224"/>
                <a:gd name="T13" fmla="*/ 80 h 250"/>
                <a:gd name="T14" fmla="*/ 120 w 224"/>
                <a:gd name="T15" fmla="*/ 24 h 250"/>
                <a:gd name="T16" fmla="*/ 30 w 224"/>
                <a:gd name="T17" fmla="*/ 134 h 250"/>
                <a:gd name="T18" fmla="*/ 30 w 224"/>
                <a:gd name="T19" fmla="*/ 250 h 250"/>
                <a:gd name="T20" fmla="*/ 0 w 224"/>
                <a:gd name="T21" fmla="*/ 250 h 250"/>
                <a:gd name="T22" fmla="*/ 0 w 224"/>
                <a:gd name="T23" fmla="*/ 5 h 250"/>
                <a:gd name="T24" fmla="*/ 30 w 224"/>
                <a:gd name="T25" fmla="*/ 5 h 250"/>
                <a:gd name="T26" fmla="*/ 30 w 224"/>
                <a:gd name="T27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0">
                  <a:moveTo>
                    <a:pt x="30" y="56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47" y="15"/>
                    <a:pt x="84" y="0"/>
                    <a:pt x="128" y="0"/>
                  </a:cubicBezTo>
                  <a:cubicBezTo>
                    <a:pt x="180" y="0"/>
                    <a:pt x="224" y="19"/>
                    <a:pt x="224" y="83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194" y="250"/>
                    <a:pt x="194" y="250"/>
                    <a:pt x="194" y="25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53"/>
                    <a:pt x="176" y="24"/>
                    <a:pt x="120" y="24"/>
                  </a:cubicBezTo>
                  <a:cubicBezTo>
                    <a:pt x="69" y="24"/>
                    <a:pt x="30" y="52"/>
                    <a:pt x="30" y="13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ABD48161-32B1-478D-8BCB-692859E22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9A2FB503-DB7F-42A9-B263-67733C898B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80871AFE-0B8E-4295-ACB5-E4A7D0C576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A8773837-BA87-4211-B8F9-155B4272C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BAA162BC-1686-4DD4-9110-78FAE6D4CA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CC4C2087-B037-4EFA-B603-010D317E45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E1E4325B-9388-4562-B741-69D528869A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5E399585-B440-4FF5-B4E5-735BB7D7DF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192B9D0-B2C1-4833-9D7B-B6BB1331F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B96DC84F-1F73-4547-BDD5-6E2B1FB2C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8E6D3C1D-F5DC-4AAC-B15A-438880E029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BB2036F7-8E04-4604-95AD-7450EA8B2E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99B6FA5F-149E-4C78-BE87-3EB7BA3ACB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E7D3F083-37AD-44BD-94AB-C10DA9F96D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273FEC05-0A1B-4A70-BB55-2D8019107D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388" y="4789488"/>
              <a:ext cx="38100" cy="60325"/>
            </a:xfrm>
            <a:custGeom>
              <a:avLst/>
              <a:gdLst>
                <a:gd name="T0" fmla="*/ 0 w 24"/>
                <a:gd name="T1" fmla="*/ 38 h 38"/>
                <a:gd name="T2" fmla="*/ 5 w 24"/>
                <a:gd name="T3" fmla="*/ 38 h 38"/>
                <a:gd name="T4" fmla="*/ 5 w 24"/>
                <a:gd name="T5" fmla="*/ 20 h 38"/>
                <a:gd name="T6" fmla="*/ 22 w 24"/>
                <a:gd name="T7" fmla="*/ 20 h 38"/>
                <a:gd name="T8" fmla="*/ 22 w 24"/>
                <a:gd name="T9" fmla="*/ 17 h 38"/>
                <a:gd name="T10" fmla="*/ 5 w 24"/>
                <a:gd name="T11" fmla="*/ 17 h 38"/>
                <a:gd name="T12" fmla="*/ 5 w 24"/>
                <a:gd name="T13" fmla="*/ 3 h 38"/>
                <a:gd name="T14" fmla="*/ 24 w 24"/>
                <a:gd name="T15" fmla="*/ 3 h 38"/>
                <a:gd name="T16" fmla="*/ 24 w 24"/>
                <a:gd name="T17" fmla="*/ 0 h 38"/>
                <a:gd name="T18" fmla="*/ 0 w 24"/>
                <a:gd name="T19" fmla="*/ 0 h 38"/>
                <a:gd name="T20" fmla="*/ 0 w 2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5" y="38"/>
                  </a:lnTo>
                  <a:lnTo>
                    <a:pt x="5" y="20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5" y="17"/>
                  </a:lnTo>
                  <a:lnTo>
                    <a:pt x="5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6" name="Rectangle 42">
              <a:extLst>
                <a:ext uri="{FF2B5EF4-FFF2-40B4-BE49-F238E27FC236}">
                  <a16:creationId xmlns:a16="http://schemas.microsoft.com/office/drawing/2014/main" id="{B41E5253-6A2B-4538-B672-1BCE898492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789488"/>
              <a:ext cx="7938" cy="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B5924FCD-E1BE-49FE-B9FA-B7B530F29B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2013" y="4805363"/>
              <a:ext cx="7938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5AF0C569-1C3D-4BF3-AFD9-0D4EF00DE6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651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6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6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8" y="0"/>
                    <a:pt x="36" y="9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6" y="20"/>
                  </a:cubicBezTo>
                  <a:cubicBezTo>
                    <a:pt x="99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5D784932-3F91-4192-9255-AA9092F61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5038" y="4803775"/>
              <a:ext cx="39688" cy="47625"/>
            </a:xfrm>
            <a:custGeom>
              <a:avLst/>
              <a:gdLst>
                <a:gd name="T0" fmla="*/ 74 w 131"/>
                <a:gd name="T1" fmla="*/ 0 h 153"/>
                <a:gd name="T2" fmla="*/ 20 w 131"/>
                <a:gd name="T3" fmla="*/ 8 h 153"/>
                <a:gd name="T4" fmla="*/ 17 w 131"/>
                <a:gd name="T5" fmla="*/ 28 h 153"/>
                <a:gd name="T6" fmla="*/ 71 w 131"/>
                <a:gd name="T7" fmla="*/ 16 h 153"/>
                <a:gd name="T8" fmla="*/ 106 w 131"/>
                <a:gd name="T9" fmla="*/ 37 h 153"/>
                <a:gd name="T10" fmla="*/ 0 w 131"/>
                <a:gd name="T11" fmla="*/ 111 h 153"/>
                <a:gd name="T12" fmla="*/ 52 w 131"/>
                <a:gd name="T13" fmla="*/ 153 h 153"/>
                <a:gd name="T14" fmla="*/ 85 w 131"/>
                <a:gd name="T15" fmla="*/ 149 h 153"/>
                <a:gd name="T16" fmla="*/ 106 w 131"/>
                <a:gd name="T17" fmla="*/ 142 h 153"/>
                <a:gd name="T18" fmla="*/ 106 w 131"/>
                <a:gd name="T19" fmla="*/ 149 h 153"/>
                <a:gd name="T20" fmla="*/ 131 w 131"/>
                <a:gd name="T21" fmla="*/ 149 h 153"/>
                <a:gd name="T22" fmla="*/ 131 w 131"/>
                <a:gd name="T23" fmla="*/ 38 h 153"/>
                <a:gd name="T24" fmla="*/ 74 w 131"/>
                <a:gd name="T25" fmla="*/ 0 h 153"/>
                <a:gd name="T26" fmla="*/ 89 w 131"/>
                <a:gd name="T27" fmla="*/ 132 h 153"/>
                <a:gd name="T28" fmla="*/ 89 w 131"/>
                <a:gd name="T29" fmla="*/ 132 h 153"/>
                <a:gd name="T30" fmla="*/ 82 w 131"/>
                <a:gd name="T31" fmla="*/ 134 h 153"/>
                <a:gd name="T32" fmla="*/ 82 w 131"/>
                <a:gd name="T33" fmla="*/ 134 h 153"/>
                <a:gd name="T34" fmla="*/ 76 w 131"/>
                <a:gd name="T35" fmla="*/ 136 h 153"/>
                <a:gd name="T36" fmla="*/ 74 w 131"/>
                <a:gd name="T37" fmla="*/ 136 h 153"/>
                <a:gd name="T38" fmla="*/ 59 w 131"/>
                <a:gd name="T39" fmla="*/ 137 h 153"/>
                <a:gd name="T40" fmla="*/ 25 w 131"/>
                <a:gd name="T41" fmla="*/ 113 h 153"/>
                <a:gd name="T42" fmla="*/ 106 w 131"/>
                <a:gd name="T43" fmla="*/ 65 h 153"/>
                <a:gd name="T44" fmla="*/ 106 w 131"/>
                <a:gd name="T45" fmla="*/ 124 h 153"/>
                <a:gd name="T46" fmla="*/ 89 w 131"/>
                <a:gd name="T47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153">
                  <a:moveTo>
                    <a:pt x="74" y="0"/>
                  </a:moveTo>
                  <a:cubicBezTo>
                    <a:pt x="55" y="0"/>
                    <a:pt x="37" y="3"/>
                    <a:pt x="20" y="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34" y="20"/>
                    <a:pt x="52" y="16"/>
                    <a:pt x="71" y="16"/>
                  </a:cubicBezTo>
                  <a:cubicBezTo>
                    <a:pt x="85" y="16"/>
                    <a:pt x="106" y="19"/>
                    <a:pt x="106" y="37"/>
                  </a:cubicBezTo>
                  <a:cubicBezTo>
                    <a:pt x="106" y="76"/>
                    <a:pt x="0" y="55"/>
                    <a:pt x="0" y="111"/>
                  </a:cubicBezTo>
                  <a:cubicBezTo>
                    <a:pt x="0" y="141"/>
                    <a:pt x="21" y="152"/>
                    <a:pt x="52" y="153"/>
                  </a:cubicBezTo>
                  <a:cubicBezTo>
                    <a:pt x="62" y="153"/>
                    <a:pt x="77" y="151"/>
                    <a:pt x="85" y="149"/>
                  </a:cubicBezTo>
                  <a:cubicBezTo>
                    <a:pt x="93" y="148"/>
                    <a:pt x="102" y="145"/>
                    <a:pt x="106" y="142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15"/>
                    <a:pt x="117" y="0"/>
                    <a:pt x="74" y="0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7" y="133"/>
                    <a:pt x="85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0" y="135"/>
                    <a:pt x="78" y="135"/>
                    <a:pt x="76" y="136"/>
                  </a:cubicBezTo>
                  <a:cubicBezTo>
                    <a:pt x="75" y="136"/>
                    <a:pt x="74" y="136"/>
                    <a:pt x="74" y="136"/>
                  </a:cubicBezTo>
                  <a:cubicBezTo>
                    <a:pt x="69" y="137"/>
                    <a:pt x="64" y="137"/>
                    <a:pt x="59" y="137"/>
                  </a:cubicBezTo>
                  <a:cubicBezTo>
                    <a:pt x="44" y="137"/>
                    <a:pt x="25" y="132"/>
                    <a:pt x="25" y="113"/>
                  </a:cubicBezTo>
                  <a:cubicBezTo>
                    <a:pt x="25" y="79"/>
                    <a:pt x="89" y="82"/>
                    <a:pt x="106" y="65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1" y="128"/>
                    <a:pt x="95" y="130"/>
                    <a:pt x="89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3A8531E0-2965-49B3-9E73-68D4AEC593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838" y="4803775"/>
              <a:ext cx="44450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4 w 140"/>
                <a:gd name="T19" fmla="*/ 55 h 149"/>
                <a:gd name="T20" fmla="*/ 114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4" y="30"/>
                    <a:pt x="114" y="55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2E0B984D-D1A1-494E-92D7-C4457C8985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3" y="4803775"/>
              <a:ext cx="34925" cy="47625"/>
            </a:xfrm>
            <a:custGeom>
              <a:avLst/>
              <a:gdLst>
                <a:gd name="T0" fmla="*/ 75 w 114"/>
                <a:gd name="T1" fmla="*/ 19 h 153"/>
                <a:gd name="T2" fmla="*/ 114 w 114"/>
                <a:gd name="T3" fmla="*/ 26 h 153"/>
                <a:gd name="T4" fmla="*/ 112 w 114"/>
                <a:gd name="T5" fmla="*/ 6 h 153"/>
                <a:gd name="T6" fmla="*/ 75 w 114"/>
                <a:gd name="T7" fmla="*/ 0 h 153"/>
                <a:gd name="T8" fmla="*/ 0 w 114"/>
                <a:gd name="T9" fmla="*/ 76 h 153"/>
                <a:gd name="T10" fmla="*/ 75 w 114"/>
                <a:gd name="T11" fmla="*/ 153 h 153"/>
                <a:gd name="T12" fmla="*/ 111 w 114"/>
                <a:gd name="T13" fmla="*/ 149 h 153"/>
                <a:gd name="T14" fmla="*/ 114 w 114"/>
                <a:gd name="T15" fmla="*/ 127 h 153"/>
                <a:gd name="T16" fmla="*/ 75 w 114"/>
                <a:gd name="T17" fmla="*/ 134 h 153"/>
                <a:gd name="T18" fmla="*/ 25 w 114"/>
                <a:gd name="T19" fmla="*/ 76 h 153"/>
                <a:gd name="T20" fmla="*/ 75 w 114"/>
                <a:gd name="T21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53">
                  <a:moveTo>
                    <a:pt x="75" y="19"/>
                  </a:moveTo>
                  <a:cubicBezTo>
                    <a:pt x="89" y="19"/>
                    <a:pt x="102" y="22"/>
                    <a:pt x="114" y="2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99" y="2"/>
                    <a:pt x="85" y="0"/>
                    <a:pt x="75" y="0"/>
                  </a:cubicBezTo>
                  <a:cubicBezTo>
                    <a:pt x="23" y="0"/>
                    <a:pt x="0" y="27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86" y="153"/>
                    <a:pt x="98" y="151"/>
                    <a:pt x="111" y="149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03" y="131"/>
                    <a:pt x="91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39"/>
                    <a:pt x="43" y="19"/>
                    <a:pt x="7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B69D4517-CD58-457F-93C0-CA48A62AD7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5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A65C93F1-CBB8-4083-8E5F-B4ABD2A024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8" y="4787900"/>
              <a:ext cx="36513" cy="63500"/>
            </a:xfrm>
            <a:custGeom>
              <a:avLst/>
              <a:gdLst>
                <a:gd name="T0" fmla="*/ 30 w 117"/>
                <a:gd name="T1" fmla="*/ 46 h 203"/>
                <a:gd name="T2" fmla="*/ 66 w 117"/>
                <a:gd name="T3" fmla="*/ 19 h 203"/>
                <a:gd name="T4" fmla="*/ 106 w 117"/>
                <a:gd name="T5" fmla="*/ 27 h 203"/>
                <a:gd name="T6" fmla="*/ 103 w 117"/>
                <a:gd name="T7" fmla="*/ 4 h 203"/>
                <a:gd name="T8" fmla="*/ 62 w 117"/>
                <a:gd name="T9" fmla="*/ 0 h 203"/>
                <a:gd name="T10" fmla="*/ 3 w 117"/>
                <a:gd name="T11" fmla="*/ 44 h 203"/>
                <a:gd name="T12" fmla="*/ 90 w 117"/>
                <a:gd name="T13" fmla="*/ 156 h 203"/>
                <a:gd name="T14" fmla="*/ 50 w 117"/>
                <a:gd name="T15" fmla="*/ 183 h 203"/>
                <a:gd name="T16" fmla="*/ 0 w 117"/>
                <a:gd name="T17" fmla="*/ 170 h 203"/>
                <a:gd name="T18" fmla="*/ 3 w 117"/>
                <a:gd name="T19" fmla="*/ 194 h 203"/>
                <a:gd name="T20" fmla="*/ 54 w 117"/>
                <a:gd name="T21" fmla="*/ 203 h 203"/>
                <a:gd name="T22" fmla="*/ 117 w 117"/>
                <a:gd name="T23" fmla="*/ 156 h 203"/>
                <a:gd name="T24" fmla="*/ 30 w 117"/>
                <a:gd name="T25" fmla="*/ 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03">
                  <a:moveTo>
                    <a:pt x="30" y="46"/>
                  </a:moveTo>
                  <a:cubicBezTo>
                    <a:pt x="30" y="34"/>
                    <a:pt x="37" y="19"/>
                    <a:pt x="66" y="19"/>
                  </a:cubicBezTo>
                  <a:cubicBezTo>
                    <a:pt x="80" y="19"/>
                    <a:pt x="93" y="23"/>
                    <a:pt x="106" y="2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90" y="2"/>
                    <a:pt x="76" y="0"/>
                    <a:pt x="62" y="0"/>
                  </a:cubicBezTo>
                  <a:cubicBezTo>
                    <a:pt x="32" y="0"/>
                    <a:pt x="3" y="13"/>
                    <a:pt x="3" y="44"/>
                  </a:cubicBezTo>
                  <a:cubicBezTo>
                    <a:pt x="3" y="96"/>
                    <a:pt x="90" y="117"/>
                    <a:pt x="90" y="156"/>
                  </a:cubicBezTo>
                  <a:cubicBezTo>
                    <a:pt x="90" y="176"/>
                    <a:pt x="69" y="183"/>
                    <a:pt x="50" y="183"/>
                  </a:cubicBezTo>
                  <a:cubicBezTo>
                    <a:pt x="33" y="183"/>
                    <a:pt x="16" y="177"/>
                    <a:pt x="0" y="170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20" y="199"/>
                    <a:pt x="37" y="203"/>
                    <a:pt x="54" y="203"/>
                  </a:cubicBezTo>
                  <a:cubicBezTo>
                    <a:pt x="85" y="203"/>
                    <a:pt x="117" y="190"/>
                    <a:pt x="117" y="156"/>
                  </a:cubicBezTo>
                  <a:cubicBezTo>
                    <a:pt x="117" y="106"/>
                    <a:pt x="30" y="85"/>
                    <a:pt x="3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B9A920A3-CF48-42EB-B0C2-EF87382F6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976" y="4805363"/>
              <a:ext cx="77788" cy="44450"/>
            </a:xfrm>
            <a:custGeom>
              <a:avLst/>
              <a:gdLst>
                <a:gd name="T0" fmla="*/ 35 w 49"/>
                <a:gd name="T1" fmla="*/ 24 h 28"/>
                <a:gd name="T2" fmla="*/ 35 w 49"/>
                <a:gd name="T3" fmla="*/ 24 h 28"/>
                <a:gd name="T4" fmla="*/ 27 w 49"/>
                <a:gd name="T5" fmla="*/ 0 h 28"/>
                <a:gd name="T6" fmla="*/ 22 w 49"/>
                <a:gd name="T7" fmla="*/ 0 h 28"/>
                <a:gd name="T8" fmla="*/ 14 w 49"/>
                <a:gd name="T9" fmla="*/ 24 h 28"/>
                <a:gd name="T10" fmla="*/ 14 w 49"/>
                <a:gd name="T11" fmla="*/ 24 h 28"/>
                <a:gd name="T12" fmla="*/ 5 w 49"/>
                <a:gd name="T13" fmla="*/ 0 h 28"/>
                <a:gd name="T14" fmla="*/ 0 w 49"/>
                <a:gd name="T15" fmla="*/ 0 h 28"/>
                <a:gd name="T16" fmla="*/ 12 w 49"/>
                <a:gd name="T17" fmla="*/ 28 h 28"/>
                <a:gd name="T18" fmla="*/ 17 w 49"/>
                <a:gd name="T19" fmla="*/ 28 h 28"/>
                <a:gd name="T20" fmla="*/ 24 w 49"/>
                <a:gd name="T21" fmla="*/ 4 h 28"/>
                <a:gd name="T22" fmla="*/ 24 w 49"/>
                <a:gd name="T23" fmla="*/ 4 h 28"/>
                <a:gd name="T24" fmla="*/ 32 w 49"/>
                <a:gd name="T25" fmla="*/ 28 h 28"/>
                <a:gd name="T26" fmla="*/ 37 w 49"/>
                <a:gd name="T27" fmla="*/ 28 h 28"/>
                <a:gd name="T28" fmla="*/ 49 w 49"/>
                <a:gd name="T29" fmla="*/ 0 h 28"/>
                <a:gd name="T30" fmla="*/ 44 w 49"/>
                <a:gd name="T31" fmla="*/ 0 h 28"/>
                <a:gd name="T32" fmla="*/ 35 w 49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35" y="24"/>
                  </a:moveTo>
                  <a:lnTo>
                    <a:pt x="3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4149E132-2901-4107-BAA2-1A873C1FE6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7938" y="4803775"/>
              <a:ext cx="41275" cy="47625"/>
            </a:xfrm>
            <a:custGeom>
              <a:avLst/>
              <a:gdLst>
                <a:gd name="T0" fmla="*/ 70 w 135"/>
                <a:gd name="T1" fmla="*/ 0 h 153"/>
                <a:gd name="T2" fmla="*/ 0 w 135"/>
                <a:gd name="T3" fmla="*/ 76 h 153"/>
                <a:gd name="T4" fmla="*/ 75 w 135"/>
                <a:gd name="T5" fmla="*/ 153 h 153"/>
                <a:gd name="T6" fmla="*/ 123 w 135"/>
                <a:gd name="T7" fmla="*/ 147 h 153"/>
                <a:gd name="T8" fmla="*/ 127 w 135"/>
                <a:gd name="T9" fmla="*/ 125 h 153"/>
                <a:gd name="T10" fmla="*/ 75 w 135"/>
                <a:gd name="T11" fmla="*/ 134 h 153"/>
                <a:gd name="T12" fmla="*/ 25 w 135"/>
                <a:gd name="T13" fmla="*/ 76 h 153"/>
                <a:gd name="T14" fmla="*/ 25 w 135"/>
                <a:gd name="T15" fmla="*/ 74 h 153"/>
                <a:gd name="T16" fmla="*/ 135 w 135"/>
                <a:gd name="T17" fmla="*/ 74 h 153"/>
                <a:gd name="T18" fmla="*/ 135 w 135"/>
                <a:gd name="T19" fmla="*/ 60 h 153"/>
                <a:gd name="T20" fmla="*/ 70 w 135"/>
                <a:gd name="T21" fmla="*/ 0 h 153"/>
                <a:gd name="T22" fmla="*/ 26 w 135"/>
                <a:gd name="T23" fmla="*/ 58 h 153"/>
                <a:gd name="T24" fmla="*/ 73 w 135"/>
                <a:gd name="T25" fmla="*/ 16 h 153"/>
                <a:gd name="T26" fmla="*/ 110 w 135"/>
                <a:gd name="T27" fmla="*/ 58 h 153"/>
                <a:gd name="T28" fmla="*/ 26 w 135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53">
                  <a:moveTo>
                    <a:pt x="70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3" y="147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15" y="130"/>
                    <a:pt x="103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20"/>
                    <a:pt x="108" y="0"/>
                    <a:pt x="70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3" y="16"/>
                  </a:cubicBezTo>
                  <a:cubicBezTo>
                    <a:pt x="99" y="16"/>
                    <a:pt x="110" y="34"/>
                    <a:pt x="110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BE26C01D-267D-46AA-837B-E60D2E1023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7151" y="4789488"/>
              <a:ext cx="42863" cy="61913"/>
            </a:xfrm>
            <a:custGeom>
              <a:avLst/>
              <a:gdLst>
                <a:gd name="T0" fmla="*/ 117 w 142"/>
                <a:gd name="T1" fmla="*/ 50 h 200"/>
                <a:gd name="T2" fmla="*/ 85 w 142"/>
                <a:gd name="T3" fmla="*/ 47 h 200"/>
                <a:gd name="T4" fmla="*/ 0 w 142"/>
                <a:gd name="T5" fmla="*/ 128 h 200"/>
                <a:gd name="T6" fmla="*/ 64 w 142"/>
                <a:gd name="T7" fmla="*/ 200 h 200"/>
                <a:gd name="T8" fmla="*/ 117 w 142"/>
                <a:gd name="T9" fmla="*/ 168 h 200"/>
                <a:gd name="T10" fmla="*/ 117 w 142"/>
                <a:gd name="T11" fmla="*/ 168 h 200"/>
                <a:gd name="T12" fmla="*/ 117 w 142"/>
                <a:gd name="T13" fmla="*/ 196 h 200"/>
                <a:gd name="T14" fmla="*/ 142 w 142"/>
                <a:gd name="T15" fmla="*/ 196 h 200"/>
                <a:gd name="T16" fmla="*/ 142 w 142"/>
                <a:gd name="T17" fmla="*/ 0 h 200"/>
                <a:gd name="T18" fmla="*/ 117 w 142"/>
                <a:gd name="T19" fmla="*/ 0 h 200"/>
                <a:gd name="T20" fmla="*/ 117 w 142"/>
                <a:gd name="T21" fmla="*/ 50 h 200"/>
                <a:gd name="T22" fmla="*/ 117 w 142"/>
                <a:gd name="T23" fmla="*/ 118 h 200"/>
                <a:gd name="T24" fmla="*/ 71 w 142"/>
                <a:gd name="T25" fmla="*/ 181 h 200"/>
                <a:gd name="T26" fmla="*/ 25 w 142"/>
                <a:gd name="T27" fmla="*/ 129 h 200"/>
                <a:gd name="T28" fmla="*/ 90 w 142"/>
                <a:gd name="T29" fmla="*/ 66 h 200"/>
                <a:gd name="T30" fmla="*/ 117 w 142"/>
                <a:gd name="T31" fmla="*/ 70 h 200"/>
                <a:gd name="T32" fmla="*/ 117 w 142"/>
                <a:gd name="T33" fmla="*/ 11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0">
                  <a:moveTo>
                    <a:pt x="117" y="50"/>
                  </a:moveTo>
                  <a:cubicBezTo>
                    <a:pt x="107" y="49"/>
                    <a:pt x="96" y="47"/>
                    <a:pt x="85" y="47"/>
                  </a:cubicBezTo>
                  <a:cubicBezTo>
                    <a:pt x="32" y="47"/>
                    <a:pt x="0" y="79"/>
                    <a:pt x="0" y="128"/>
                  </a:cubicBezTo>
                  <a:cubicBezTo>
                    <a:pt x="0" y="172"/>
                    <a:pt x="27" y="200"/>
                    <a:pt x="64" y="200"/>
                  </a:cubicBezTo>
                  <a:cubicBezTo>
                    <a:pt x="90" y="200"/>
                    <a:pt x="108" y="188"/>
                    <a:pt x="117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17" y="50"/>
                  </a:lnTo>
                  <a:close/>
                  <a:moveTo>
                    <a:pt x="117" y="118"/>
                  </a:moveTo>
                  <a:cubicBezTo>
                    <a:pt x="117" y="163"/>
                    <a:pt x="96" y="181"/>
                    <a:pt x="71" y="181"/>
                  </a:cubicBezTo>
                  <a:cubicBezTo>
                    <a:pt x="41" y="181"/>
                    <a:pt x="25" y="160"/>
                    <a:pt x="25" y="129"/>
                  </a:cubicBezTo>
                  <a:cubicBezTo>
                    <a:pt x="25" y="98"/>
                    <a:pt x="41" y="66"/>
                    <a:pt x="90" y="66"/>
                  </a:cubicBezTo>
                  <a:cubicBezTo>
                    <a:pt x="99" y="66"/>
                    <a:pt x="108" y="67"/>
                    <a:pt x="117" y="70"/>
                  </a:cubicBezTo>
                  <a:lnTo>
                    <a:pt x="117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13E658CE-B61A-4778-A7E4-FB9725D542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1126" y="4803775"/>
              <a:ext cx="41275" cy="47625"/>
            </a:xfrm>
            <a:custGeom>
              <a:avLst/>
              <a:gdLst>
                <a:gd name="T0" fmla="*/ 69 w 134"/>
                <a:gd name="T1" fmla="*/ 0 h 153"/>
                <a:gd name="T2" fmla="*/ 0 w 134"/>
                <a:gd name="T3" fmla="*/ 76 h 153"/>
                <a:gd name="T4" fmla="*/ 75 w 134"/>
                <a:gd name="T5" fmla="*/ 153 h 153"/>
                <a:gd name="T6" fmla="*/ 122 w 134"/>
                <a:gd name="T7" fmla="*/ 147 h 153"/>
                <a:gd name="T8" fmla="*/ 126 w 134"/>
                <a:gd name="T9" fmla="*/ 125 h 153"/>
                <a:gd name="T10" fmla="*/ 75 w 134"/>
                <a:gd name="T11" fmla="*/ 134 h 153"/>
                <a:gd name="T12" fmla="*/ 25 w 134"/>
                <a:gd name="T13" fmla="*/ 76 h 153"/>
                <a:gd name="T14" fmla="*/ 25 w 134"/>
                <a:gd name="T15" fmla="*/ 74 h 153"/>
                <a:gd name="T16" fmla="*/ 134 w 134"/>
                <a:gd name="T17" fmla="*/ 74 h 153"/>
                <a:gd name="T18" fmla="*/ 134 w 134"/>
                <a:gd name="T19" fmla="*/ 60 h 153"/>
                <a:gd name="T20" fmla="*/ 69 w 134"/>
                <a:gd name="T21" fmla="*/ 0 h 153"/>
                <a:gd name="T22" fmla="*/ 26 w 134"/>
                <a:gd name="T23" fmla="*/ 58 h 153"/>
                <a:gd name="T24" fmla="*/ 72 w 134"/>
                <a:gd name="T25" fmla="*/ 16 h 153"/>
                <a:gd name="T26" fmla="*/ 109 w 134"/>
                <a:gd name="T27" fmla="*/ 58 h 153"/>
                <a:gd name="T28" fmla="*/ 26 w 134"/>
                <a:gd name="T29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3">
                  <a:moveTo>
                    <a:pt x="69" y="0"/>
                  </a:moveTo>
                  <a:cubicBezTo>
                    <a:pt x="22" y="0"/>
                    <a:pt x="0" y="35"/>
                    <a:pt x="0" y="76"/>
                  </a:cubicBezTo>
                  <a:cubicBezTo>
                    <a:pt x="0" y="106"/>
                    <a:pt x="15" y="153"/>
                    <a:pt x="75" y="153"/>
                  </a:cubicBezTo>
                  <a:cubicBezTo>
                    <a:pt x="93" y="153"/>
                    <a:pt x="106" y="151"/>
                    <a:pt x="122" y="14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14" y="130"/>
                    <a:pt x="102" y="134"/>
                    <a:pt x="75" y="134"/>
                  </a:cubicBezTo>
                  <a:cubicBezTo>
                    <a:pt x="37" y="134"/>
                    <a:pt x="25" y="105"/>
                    <a:pt x="25" y="7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20"/>
                    <a:pt x="108" y="0"/>
                    <a:pt x="69" y="0"/>
                  </a:cubicBezTo>
                  <a:close/>
                  <a:moveTo>
                    <a:pt x="26" y="58"/>
                  </a:moveTo>
                  <a:cubicBezTo>
                    <a:pt x="29" y="32"/>
                    <a:pt x="46" y="16"/>
                    <a:pt x="72" y="16"/>
                  </a:cubicBezTo>
                  <a:cubicBezTo>
                    <a:pt x="98" y="16"/>
                    <a:pt x="109" y="34"/>
                    <a:pt x="109" y="58"/>
                  </a:cubicBezTo>
                  <a:lnTo>
                    <a:pt x="26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41F29D07-277C-4316-9B58-79449AEA15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1926" y="4803775"/>
              <a:ext cx="42863" cy="46038"/>
            </a:xfrm>
            <a:custGeom>
              <a:avLst/>
              <a:gdLst>
                <a:gd name="T0" fmla="*/ 82 w 140"/>
                <a:gd name="T1" fmla="*/ 0 h 149"/>
                <a:gd name="T2" fmla="*/ 25 w 140"/>
                <a:gd name="T3" fmla="*/ 31 h 149"/>
                <a:gd name="T4" fmla="*/ 25 w 140"/>
                <a:gd name="T5" fmla="*/ 31 h 149"/>
                <a:gd name="T6" fmla="*/ 25 w 140"/>
                <a:gd name="T7" fmla="*/ 4 h 149"/>
                <a:gd name="T8" fmla="*/ 0 w 140"/>
                <a:gd name="T9" fmla="*/ 4 h 149"/>
                <a:gd name="T10" fmla="*/ 0 w 140"/>
                <a:gd name="T11" fmla="*/ 149 h 149"/>
                <a:gd name="T12" fmla="*/ 25 w 140"/>
                <a:gd name="T13" fmla="*/ 149 h 149"/>
                <a:gd name="T14" fmla="*/ 25 w 140"/>
                <a:gd name="T15" fmla="*/ 84 h 149"/>
                <a:gd name="T16" fmla="*/ 75 w 140"/>
                <a:gd name="T17" fmla="*/ 20 h 149"/>
                <a:gd name="T18" fmla="*/ 115 w 140"/>
                <a:gd name="T19" fmla="*/ 55 h 149"/>
                <a:gd name="T20" fmla="*/ 115 w 140"/>
                <a:gd name="T21" fmla="*/ 149 h 149"/>
                <a:gd name="T22" fmla="*/ 140 w 140"/>
                <a:gd name="T23" fmla="*/ 149 h 149"/>
                <a:gd name="T24" fmla="*/ 140 w 140"/>
                <a:gd name="T25" fmla="*/ 49 h 149"/>
                <a:gd name="T26" fmla="*/ 82 w 14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9">
                  <a:moveTo>
                    <a:pt x="82" y="0"/>
                  </a:moveTo>
                  <a:cubicBezTo>
                    <a:pt x="57" y="0"/>
                    <a:pt x="35" y="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38"/>
                    <a:pt x="44" y="20"/>
                    <a:pt x="75" y="20"/>
                  </a:cubicBezTo>
                  <a:cubicBezTo>
                    <a:pt x="98" y="20"/>
                    <a:pt x="115" y="30"/>
                    <a:pt x="115" y="5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11"/>
                    <a:pt x="113" y="0"/>
                    <a:pt x="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6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FA5834-D631-400E-8C48-EE96014429A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8FB827-31CA-4022-9A9D-9153FE9A7A7F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0BC4C24-A185-41FC-9870-8E7D0E4C4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6C2E25-E8B9-45F7-9688-548A6BD4CA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8063" y="1068388"/>
            <a:ext cx="7666035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5" name="Bild 15">
            <a:extLst>
              <a:ext uri="{FF2B5EF4-FFF2-40B4-BE49-F238E27FC236}">
                <a16:creationId xmlns:a16="http://schemas.microsoft.com/office/drawing/2014/main" id="{0AA48191-3410-4DAE-BC70-6D829C9DEA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2" y="254000"/>
            <a:ext cx="8204198" cy="687388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FA5834-D631-400E-8C48-EE96014429A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8FB827-31CA-4022-9A9D-9153FE9A7A7F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0BC4C24-A185-41FC-9870-8E7D0E4C4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6C2E25-E8B9-45F7-9688-548A6BD4CA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901" y="1068388"/>
            <a:ext cx="4038599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40D4D013-10AE-42A7-AA48-E24CA88A73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35502" y="1077913"/>
            <a:ext cx="4043365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6EEBE6F8-625B-4EAF-AAC0-ACEADCF523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ex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8EF11-F356-46FB-9524-0050EE4BA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54000"/>
            <a:ext cx="8204200" cy="687388"/>
          </a:xfrm>
        </p:spPr>
        <p:txBody>
          <a:bodyPr/>
          <a:lstStyle/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8D78068A-4061-4D84-800C-13466E5081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E203B7-1F2D-438E-A81B-B2A4EE469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701" y="4327525"/>
            <a:ext cx="5426074" cy="56197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800"/>
            </a:lvl1pPr>
            <a:lvl2pPr marL="144000" indent="0" algn="r">
              <a:buNone/>
              <a:defRPr sz="800"/>
            </a:lvl2pPr>
            <a:lvl3pPr marL="288000" indent="0" algn="r">
              <a:buNone/>
              <a:defRPr sz="800"/>
            </a:lvl3pPr>
            <a:lvl4pPr marL="432000" indent="0" algn="r">
              <a:buNone/>
              <a:defRPr sz="800"/>
            </a:lvl4pPr>
            <a:lvl5pPr marL="576000" indent="0" algn="r">
              <a:buNone/>
              <a:defRPr sz="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FA5834-D631-400E-8C48-EE96014429A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8FB827-31CA-4022-9A9D-9153FE9A7A7F}"/>
              </a:ext>
            </a:extLst>
          </p:cNvPr>
          <p:cNvSpPr/>
          <p:nvPr userDrawn="1"/>
        </p:nvSpPr>
        <p:spPr>
          <a:xfrm>
            <a:off x="0" y="5016500"/>
            <a:ext cx="9144000" cy="1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0BC4C24-A185-41FC-9870-8E7D0E4C4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424" b="28702"/>
          <a:stretch/>
        </p:blipFill>
        <p:spPr>
          <a:xfrm>
            <a:off x="3940175" y="5014912"/>
            <a:ext cx="4391025" cy="128588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6C2E25-E8B9-45F7-9688-548A6BD4CA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899" y="1068388"/>
            <a:ext cx="2649539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40D4D013-10AE-42A7-AA48-E24CA88A73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46436" y="1077913"/>
            <a:ext cx="2649539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B0C6B780-A5EB-47E0-A227-F00D81FABC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24561" y="1079501"/>
            <a:ext cx="2649539" cy="31226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7" name="Bild 15">
            <a:extLst>
              <a:ext uri="{FF2B5EF4-FFF2-40B4-BE49-F238E27FC236}">
                <a16:creationId xmlns:a16="http://schemas.microsoft.com/office/drawing/2014/main" id="{95DF3953-0F12-456D-BD19-2F0FBF2C9D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88" y="4432700"/>
            <a:ext cx="1601354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1B44F85-5E5C-44FB-825C-4C7C8720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2" y="254000"/>
            <a:ext cx="7666037" cy="6873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CE24C1-D518-4955-BF6B-FD6B9E808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062" y="1068388"/>
            <a:ext cx="7666037" cy="3564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  <a:p>
            <a:pPr lvl="5"/>
            <a:r>
              <a:rPr lang="sv-SE" noProof="0" dirty="0"/>
              <a:t>Nivå sex</a:t>
            </a:r>
          </a:p>
          <a:p>
            <a:pPr lvl="6"/>
            <a:r>
              <a:rPr lang="sv-SE" noProof="0" dirty="0"/>
              <a:t>Nivå sju</a:t>
            </a:r>
          </a:p>
          <a:p>
            <a:pPr lvl="7"/>
            <a:r>
              <a:rPr lang="sv-SE" noProof="0" dirty="0"/>
              <a:t>Nivå </a:t>
            </a:r>
            <a:r>
              <a:rPr lang="sv-SE" noProof="0" dirty="0" err="1"/>
              <a:t>atta</a:t>
            </a:r>
            <a:endParaRPr lang="sv-SE" noProof="0" dirty="0"/>
          </a:p>
          <a:p>
            <a:pPr lvl="8"/>
            <a:r>
              <a:rPr lang="sv-SE" noProof="0" dirty="0"/>
              <a:t>Nivå nio</a:t>
            </a:r>
          </a:p>
          <a:p>
            <a:pPr lvl="4"/>
            <a:endParaRPr lang="sv-SE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89695D-7F0E-47A9-9DA5-AF97F6AB7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2700" y="4615656"/>
            <a:ext cx="5426075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sv-SE" noProof="0" dirty="0"/>
              <a:t>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FE2D2D-01C1-4D4D-A436-7A02FBDCA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5775" y="4615656"/>
            <a:ext cx="784225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88FD-E232-4E0B-A7C7-33537D0EAE2C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4838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70" r:id="rId3"/>
    <p:sldLayoutId id="2147483669" r:id="rId4"/>
    <p:sldLayoutId id="2147483672" r:id="rId5"/>
    <p:sldLayoutId id="2147483688" r:id="rId6"/>
    <p:sldLayoutId id="2147483661" r:id="rId7"/>
    <p:sldLayoutId id="2147483683" r:id="rId8"/>
    <p:sldLayoutId id="2147483684" r:id="rId9"/>
    <p:sldLayoutId id="2147483687" r:id="rId10"/>
    <p:sldLayoutId id="2147483662" r:id="rId11"/>
    <p:sldLayoutId id="2147483686" r:id="rId12"/>
    <p:sldLayoutId id="2147483682" r:id="rId13"/>
    <p:sldLayoutId id="2147483664" r:id="rId14"/>
    <p:sldLayoutId id="2147483685" r:id="rId15"/>
    <p:sldLayoutId id="2147483689" r:id="rId16"/>
    <p:sldLayoutId id="2147483663" r:id="rId17"/>
    <p:sldLayoutId id="2147483665" r:id="rId18"/>
    <p:sldLayoutId id="2147483650" r:id="rId19"/>
    <p:sldLayoutId id="2147483660" r:id="rId20"/>
    <p:sldLayoutId id="2147483666" r:id="rId21"/>
    <p:sldLayoutId id="2147483667" r:id="rId22"/>
    <p:sldLayoutId id="2147483668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91" r:id="rId3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Tx/>
        <a:buFont typeface="Calibri" panose="020F0502020204030204" pitchFamily="34" charset="0"/>
        <a:buChar char="–"/>
        <a:tabLst>
          <a:tab pos="144000" algn="l"/>
          <a:tab pos="288000" algn="l"/>
          <a:tab pos="432000" algn="l"/>
        </a:tabLst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Font typeface="Calibri" panose="020F050202020403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Font typeface="Calibri" panose="020F050202020403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Font typeface="Calibri" panose="020F050202020403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44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008000" indent="-144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152000" indent="-144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000" indent="-144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6" userDrawn="1">
          <p15:clr>
            <a:srgbClr val="009FE2"/>
          </p15:clr>
        </p15:guide>
        <p15:guide id="2" pos="635" userDrawn="1">
          <p15:clr>
            <a:srgbClr val="009FE2"/>
          </p15:clr>
        </p15:guide>
        <p15:guide id="3" pos="733" userDrawn="1">
          <p15:clr>
            <a:srgbClr val="009FE2"/>
          </p15:clr>
        </p15:guide>
        <p15:guide id="4" pos="1090" userDrawn="1">
          <p15:clr>
            <a:srgbClr val="009FE2"/>
          </p15:clr>
        </p15:guide>
        <p15:guide id="5" pos="1170" userDrawn="1">
          <p15:clr>
            <a:srgbClr val="009FE2"/>
          </p15:clr>
        </p15:guide>
        <p15:guide id="6" pos="1528" userDrawn="1">
          <p15:clr>
            <a:srgbClr val="009FE2"/>
          </p15:clr>
        </p15:guide>
        <p15:guide id="7" pos="1608" userDrawn="1">
          <p15:clr>
            <a:srgbClr val="009FE2"/>
          </p15:clr>
        </p15:guide>
        <p15:guide id="8" pos="1965" userDrawn="1">
          <p15:clr>
            <a:srgbClr val="009FE2"/>
          </p15:clr>
        </p15:guide>
        <p15:guide id="9" pos="2045" userDrawn="1">
          <p15:clr>
            <a:srgbClr val="009FE2"/>
          </p15:clr>
        </p15:guide>
        <p15:guide id="10" pos="2402" userDrawn="1">
          <p15:clr>
            <a:srgbClr val="009FE2"/>
          </p15:clr>
        </p15:guide>
        <p15:guide id="11" pos="2482" userDrawn="1">
          <p15:clr>
            <a:srgbClr val="009FE2"/>
          </p15:clr>
        </p15:guide>
        <p15:guide id="12" pos="2840" userDrawn="1">
          <p15:clr>
            <a:srgbClr val="009FE2"/>
          </p15:clr>
        </p15:guide>
        <p15:guide id="13" pos="2920" userDrawn="1">
          <p15:clr>
            <a:srgbClr val="009FE2"/>
          </p15:clr>
        </p15:guide>
        <p15:guide id="14" pos="3277" userDrawn="1">
          <p15:clr>
            <a:srgbClr val="009FE2"/>
          </p15:clr>
        </p15:guide>
        <p15:guide id="15" pos="3357" userDrawn="1">
          <p15:clr>
            <a:srgbClr val="009FE2"/>
          </p15:clr>
        </p15:guide>
        <p15:guide id="16" pos="3714" userDrawn="1">
          <p15:clr>
            <a:srgbClr val="009FE2"/>
          </p15:clr>
        </p15:guide>
        <p15:guide id="17" pos="3794" userDrawn="1">
          <p15:clr>
            <a:srgbClr val="009FE2"/>
          </p15:clr>
        </p15:guide>
        <p15:guide id="18" pos="4152" userDrawn="1">
          <p15:clr>
            <a:srgbClr val="009FE2"/>
          </p15:clr>
        </p15:guide>
        <p15:guide id="19" pos="4232" userDrawn="1">
          <p15:clr>
            <a:srgbClr val="009FE2"/>
          </p15:clr>
        </p15:guide>
        <p15:guide id="20" pos="4589" userDrawn="1">
          <p15:clr>
            <a:srgbClr val="009FE2"/>
          </p15:clr>
        </p15:guide>
        <p15:guide id="21" pos="4669" userDrawn="1">
          <p15:clr>
            <a:srgbClr val="009FE2"/>
          </p15:clr>
        </p15:guide>
        <p15:guide id="22" pos="5026" userDrawn="1">
          <p15:clr>
            <a:srgbClr val="009FE2"/>
          </p15:clr>
        </p15:guide>
        <p15:guide id="23" pos="5106" userDrawn="1">
          <p15:clr>
            <a:srgbClr val="009FE2"/>
          </p15:clr>
        </p15:guide>
        <p15:guide id="24" pos="5464" userDrawn="1">
          <p15:clr>
            <a:srgbClr val="009FE2"/>
          </p15:clr>
        </p15:guide>
        <p15:guide id="25" orient="horz" pos="160" userDrawn="1">
          <p15:clr>
            <a:srgbClr val="F26B43"/>
          </p15:clr>
        </p15:guide>
        <p15:guide id="26" orient="horz" pos="593" userDrawn="1">
          <p15:clr>
            <a:srgbClr val="009FE2"/>
          </p15:clr>
        </p15:guide>
        <p15:guide id="27" orient="horz" pos="673" userDrawn="1">
          <p15:clr>
            <a:srgbClr val="009FE2"/>
          </p15:clr>
        </p15:guide>
        <p15:guide id="28" orient="horz" pos="1106" userDrawn="1">
          <p15:clr>
            <a:srgbClr val="009FE2"/>
          </p15:clr>
        </p15:guide>
        <p15:guide id="29" orient="horz" pos="1186" userDrawn="1">
          <p15:clr>
            <a:srgbClr val="009FE2"/>
          </p15:clr>
        </p15:guide>
        <p15:guide id="30" orient="horz" pos="1620" userDrawn="1">
          <p15:clr>
            <a:srgbClr val="009FE2"/>
          </p15:clr>
        </p15:guide>
        <p15:guide id="31" orient="horz" pos="1700" userDrawn="1">
          <p15:clr>
            <a:srgbClr val="009FE2"/>
          </p15:clr>
        </p15:guide>
        <p15:guide id="32" orient="horz" pos="2133" userDrawn="1">
          <p15:clr>
            <a:srgbClr val="009FE2"/>
          </p15:clr>
        </p15:guide>
        <p15:guide id="33" orient="horz" pos="2213" userDrawn="1">
          <p15:clr>
            <a:srgbClr val="009FE2"/>
          </p15:clr>
        </p15:guide>
        <p15:guide id="34" orient="horz" pos="2646" userDrawn="1">
          <p15:clr>
            <a:srgbClr val="009FE2"/>
          </p15:clr>
        </p15:guide>
        <p15:guide id="35" orient="horz" pos="2726" userDrawn="1">
          <p15:clr>
            <a:srgbClr val="009FE2"/>
          </p15:clr>
        </p15:guide>
        <p15:guide id="36" orient="horz" pos="3160" userDrawn="1">
          <p15:clr>
            <a:srgbClr val="009FE2"/>
          </p15:clr>
        </p15:guide>
        <p15:guide id="37" pos="160" userDrawn="1">
          <p15:clr>
            <a:srgbClr val="C40079"/>
          </p15:clr>
        </p15:guide>
        <p15:guide id="38" pos="5600" userDrawn="1">
          <p15:clr>
            <a:srgbClr val="C40079"/>
          </p15:clr>
        </p15:guide>
        <p15:guide id="39" orient="horz" pos="3080" userDrawn="1">
          <p15:clr>
            <a:srgbClr val="C40079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9">
            <a:extLst>
              <a:ext uri="{FF2B5EF4-FFF2-40B4-BE49-F238E27FC236}">
                <a16:creationId xmlns:a16="http://schemas.microsoft.com/office/drawing/2014/main" id="{55947088-CB0D-4B1A-8B04-18BA699E9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0" dirty="0">
                <a:latin typeface="Aptos Display"/>
              </a:rPr>
              <a:t>Bankföreningens åtgärdsprogram</a:t>
            </a:r>
            <a:br>
              <a:rPr lang="sv-SE" b="0" dirty="0">
                <a:latin typeface="Aptos Display"/>
              </a:rPr>
            </a:br>
            <a:r>
              <a:rPr lang="sv-SE" b="0" i="1" dirty="0">
                <a:latin typeface="Aptos Display"/>
              </a:rPr>
              <a:t>Kundskydd mot bedrägerier </a:t>
            </a:r>
            <a:br>
              <a:rPr lang="sv-SE" sz="5400" b="0" dirty="0">
                <a:latin typeface="Aptos Display"/>
              </a:rPr>
            </a:br>
            <a:endParaRPr lang="sv-SE" sz="5400" b="0" dirty="0">
              <a:latin typeface="Aptos Display"/>
            </a:endParaRPr>
          </a:p>
        </p:txBody>
      </p:sp>
      <p:sp>
        <p:nvSpPr>
          <p:cNvPr id="70" name="Platshållare för innehåll 69">
            <a:extLst>
              <a:ext uri="{FF2B5EF4-FFF2-40B4-BE49-F238E27FC236}">
                <a16:creationId xmlns:a16="http://schemas.microsoft.com/office/drawing/2014/main" id="{86A0F415-CAA4-422E-AA68-602483F3E4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Anders Ekedahl</a:t>
            </a:r>
            <a:br>
              <a:rPr lang="sv-SE" dirty="0"/>
            </a:br>
            <a:r>
              <a:rPr lang="sv-SE" dirty="0"/>
              <a:t>Svenska Bankföreningen</a:t>
            </a:r>
            <a:br>
              <a:rPr lang="sv-SE" dirty="0"/>
            </a:br>
            <a:r>
              <a:rPr lang="sv-SE" dirty="0"/>
              <a:t>2025-01-30</a:t>
            </a:r>
          </a:p>
        </p:txBody>
      </p:sp>
    </p:spTree>
    <p:extLst>
      <p:ext uri="{BB962C8B-B14F-4D97-AF65-F5344CB8AC3E}">
        <p14:creationId xmlns:p14="http://schemas.microsoft.com/office/powerpoint/2010/main" val="426257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DAB921-A0B7-7D78-63C6-A017BF4E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A4EFEE5-3C3A-63C9-0458-2DFE3032E5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1488FD-E232-4E0B-A7C7-33537D0EAE2C}" type="slidenum">
              <a:rPr lang="sv-SE" sz="1200" b="1" smtClean="0"/>
              <a:pPr/>
              <a:t>2</a:t>
            </a:fld>
            <a:r>
              <a:rPr lang="sv-SE" sz="1200" b="1" dirty="0"/>
              <a:t>/7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7673DBD-68E0-D613-EA37-16402D9868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  <a:p>
            <a:r>
              <a:rPr lang="sv-SE" dirty="0"/>
              <a:t>Åtgärdsprogrammet</a:t>
            </a:r>
          </a:p>
          <a:p>
            <a:r>
              <a:rPr lang="sv-SE" dirty="0"/>
              <a:t>Vad gör jag som kund?</a:t>
            </a:r>
          </a:p>
          <a:p>
            <a:r>
              <a:rPr lang="sv-SE" dirty="0"/>
              <a:t>Utfall</a:t>
            </a:r>
          </a:p>
        </p:txBody>
      </p:sp>
    </p:spTree>
    <p:extLst>
      <p:ext uri="{BB962C8B-B14F-4D97-AF65-F5344CB8AC3E}">
        <p14:creationId xmlns:p14="http://schemas.microsoft.com/office/powerpoint/2010/main" val="409235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201B-265D-CC20-AF37-F49E1FE4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Bakgrund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598B3-0E19-3B0E-AEF0-7CBC561F18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v-SE" dirty="0"/>
              <a:t>Stor ökning av vishing under 2023</a:t>
            </a:r>
          </a:p>
          <a:p>
            <a:r>
              <a:rPr lang="sv-SE" dirty="0"/>
              <a:t>Bankföreningen fattade beslut om att ta fram åtgärdsprogram dec 2023</a:t>
            </a:r>
          </a:p>
          <a:p>
            <a:r>
              <a:rPr lang="sv-SE" dirty="0"/>
              <a:t>Krokade arm med Polisen inom ramen för Samlit januari 2024</a:t>
            </a:r>
          </a:p>
          <a:p>
            <a:r>
              <a:rPr lang="sv-SE" dirty="0"/>
              <a:t>SVT ”Uppdrag granskning” i februari 2024 </a:t>
            </a:r>
          </a:p>
          <a:p>
            <a:r>
              <a:rPr lang="sv-SE" dirty="0"/>
              <a:t>Bankföreningens åtgärdsprogram </a:t>
            </a:r>
            <a:br>
              <a:rPr lang="sv-SE" dirty="0"/>
            </a:br>
            <a:r>
              <a:rPr lang="sv-SE" dirty="0"/>
              <a:t>– Kundskydd mot bedrägerier 13 maj 2024</a:t>
            </a:r>
          </a:p>
          <a:p>
            <a:endParaRPr lang="en-US" dirty="0"/>
          </a:p>
        </p:txBody>
      </p:sp>
      <p:sp>
        <p:nvSpPr>
          <p:cNvPr id="5" name="Platshållare för bildnummer 2">
            <a:extLst>
              <a:ext uri="{FF2B5EF4-FFF2-40B4-BE49-F238E27FC236}">
                <a16:creationId xmlns:a16="http://schemas.microsoft.com/office/drawing/2014/main" id="{B55E70AF-E36B-E8E0-F0FA-C133294076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105775" y="4615656"/>
            <a:ext cx="784225" cy="273844"/>
          </a:xfrm>
        </p:spPr>
        <p:txBody>
          <a:bodyPr/>
          <a:lstStyle/>
          <a:p>
            <a:fld id="{7D1488FD-E232-4E0B-A7C7-33537D0EAE2C}" type="slidenum">
              <a:rPr lang="sv-SE" sz="1200" b="1" smtClean="0"/>
              <a:pPr/>
              <a:t>3</a:t>
            </a:fld>
            <a:r>
              <a:rPr lang="sv-SE" sz="1200" b="1" dirty="0"/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404065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C3DD01-3069-4A32-7DFA-36344328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Åtgärdsprogram – Kundskydd mot bedrägerier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BD8721B-D71A-3DE6-FE50-F22C691056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Bankföreningens medlemmar inför snarast, men senast under 2025: </a:t>
            </a:r>
          </a:p>
          <a:p>
            <a:r>
              <a:rPr lang="sv-SE" dirty="0"/>
              <a:t>Limiter</a:t>
            </a:r>
          </a:p>
          <a:p>
            <a:r>
              <a:rPr lang="sv-SE" dirty="0"/>
              <a:t>Tidsfördröjning</a:t>
            </a:r>
          </a:p>
          <a:p>
            <a:r>
              <a:rPr lang="sv-SE" dirty="0"/>
              <a:t>Möjlighet till dualitet</a:t>
            </a:r>
          </a:p>
          <a:p>
            <a:r>
              <a:rPr lang="sv-SE" dirty="0"/>
              <a:t>Översyn av produkter som tillhandahålls</a:t>
            </a:r>
          </a:p>
          <a:p>
            <a:r>
              <a:rPr lang="sv-SE" dirty="0"/>
              <a:t>Kontroll vid nya produkter</a:t>
            </a:r>
          </a:p>
          <a:p>
            <a:r>
              <a:rPr lang="sv-SE" dirty="0"/>
              <a:t>Förbättrad transaktionsmonitorering</a:t>
            </a:r>
          </a:p>
          <a:p>
            <a:r>
              <a:rPr lang="sv-SE" dirty="0"/>
              <a:t>Information och utbildning</a:t>
            </a:r>
          </a:p>
          <a:p>
            <a:endParaRPr lang="sv-SE" dirty="0"/>
          </a:p>
        </p:txBody>
      </p:sp>
      <p:sp>
        <p:nvSpPr>
          <p:cNvPr id="8" name="Platshållare för bildnummer 2">
            <a:extLst>
              <a:ext uri="{FF2B5EF4-FFF2-40B4-BE49-F238E27FC236}">
                <a16:creationId xmlns:a16="http://schemas.microsoft.com/office/drawing/2014/main" id="{3F3C5B42-257B-D7AF-31F9-CC1E79141D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105775" y="4615656"/>
            <a:ext cx="784225" cy="273844"/>
          </a:xfrm>
        </p:spPr>
        <p:txBody>
          <a:bodyPr/>
          <a:lstStyle/>
          <a:p>
            <a:fld id="{7D1488FD-E232-4E0B-A7C7-33537D0EAE2C}" type="slidenum">
              <a:rPr lang="sv-SE" sz="1200" b="1" smtClean="0"/>
              <a:pPr/>
              <a:t>4</a:t>
            </a:fld>
            <a:r>
              <a:rPr lang="sv-SE" sz="1200" b="1" dirty="0"/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326379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E0E961-42C0-3500-61E2-4CAB4396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gör jag som kund?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5CB0319-C60D-FCC7-8380-6B0BAEA6B5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8062" y="941388"/>
            <a:ext cx="8016252" cy="3496564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Bankerna inför åtgärderna i sina respektive system och miljöer</a:t>
            </a:r>
          </a:p>
          <a:p>
            <a:r>
              <a:rPr lang="sv-SE" dirty="0"/>
              <a:t>Information finns på respektive banks hemsida / internetbank / mobilapp</a:t>
            </a:r>
          </a:p>
          <a:p>
            <a:r>
              <a:rPr lang="sv-SE" dirty="0"/>
              <a:t>Ta gärna del av information om hur bedrägerier kan se ut</a:t>
            </a:r>
            <a:br>
              <a:rPr lang="sv-SE" dirty="0"/>
            </a:br>
            <a:endParaRPr lang="sv-SE" dirty="0"/>
          </a:p>
          <a:p>
            <a:r>
              <a:rPr lang="sv-SE" dirty="0"/>
              <a:t>Banken ringer inte upp och ber dig logga in:</a:t>
            </a:r>
          </a:p>
          <a:p>
            <a:pPr lvl="1"/>
            <a:r>
              <a:rPr lang="sv-SE" dirty="0"/>
              <a:t>Logga aldrig in på uppmaning via telefon</a:t>
            </a:r>
          </a:p>
          <a:p>
            <a:pPr lvl="1"/>
            <a:r>
              <a:rPr lang="sv-SE" dirty="0"/>
              <a:t>Ring själv banken, företagets- eller myndighetens kundtjänst (på nummer du själv letat upp)</a:t>
            </a:r>
          </a:p>
          <a:p>
            <a:endParaRPr lang="sv-SE" dirty="0"/>
          </a:p>
          <a:p>
            <a:r>
              <a:rPr lang="sv-SE" dirty="0"/>
              <a:t>Det är aldrig bråttom, du hinner kontrollera med någon du litar på – gör det!</a:t>
            </a:r>
            <a:br>
              <a:rPr lang="sv-SE" dirty="0"/>
            </a:br>
            <a:endParaRPr lang="sv-SE" dirty="0"/>
          </a:p>
          <a:p>
            <a:r>
              <a:rPr lang="sv-SE" dirty="0"/>
              <a:t>Justera limiter för dina överföringar, inklusive Swish</a:t>
            </a:r>
          </a:p>
          <a:p>
            <a:r>
              <a:rPr lang="sv-SE" dirty="0"/>
              <a:t>Tänk igenom om du vill att någon anhörig ska bekräfta större betalningar </a:t>
            </a:r>
          </a:p>
          <a:p>
            <a:r>
              <a:rPr lang="sv-SE" dirty="0"/>
              <a:t>Ska bankkonton med fördröjning användas?</a:t>
            </a:r>
          </a:p>
        </p:txBody>
      </p:sp>
      <p:sp>
        <p:nvSpPr>
          <p:cNvPr id="7" name="Platshållare för bildnummer 2">
            <a:extLst>
              <a:ext uri="{FF2B5EF4-FFF2-40B4-BE49-F238E27FC236}">
                <a16:creationId xmlns:a16="http://schemas.microsoft.com/office/drawing/2014/main" id="{12AF5D1C-488D-EC8C-871B-836C061A2B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105775" y="4615656"/>
            <a:ext cx="784225" cy="273844"/>
          </a:xfrm>
        </p:spPr>
        <p:txBody>
          <a:bodyPr/>
          <a:lstStyle/>
          <a:p>
            <a:fld id="{7D1488FD-E232-4E0B-A7C7-33537D0EAE2C}" type="slidenum">
              <a:rPr lang="sv-SE" sz="1200" b="1" smtClean="0"/>
              <a:pPr/>
              <a:t>5</a:t>
            </a:fld>
            <a:r>
              <a:rPr lang="sv-SE" sz="1200" b="1" dirty="0"/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388000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197DF1-1B31-8E56-5282-59302DD3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Utfall – sjunkande trend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51EDF0-E5DC-025D-F99C-9DA45D7986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5041" y="878840"/>
            <a:ext cx="7719058" cy="3312160"/>
          </a:xfrm>
        </p:spPr>
        <p:txBody>
          <a:bodyPr/>
          <a:lstStyle/>
          <a:p>
            <a:r>
              <a:rPr lang="sv-SE" dirty="0"/>
              <a:t>Bankföreningen följer upp att rekommendationerna implementeras</a:t>
            </a:r>
          </a:p>
          <a:p>
            <a:r>
              <a:rPr lang="sv-SE" dirty="0"/>
              <a:t>Utfall av åtgärder</a:t>
            </a:r>
          </a:p>
          <a:p>
            <a:pPr marL="0" indent="0">
              <a:buNone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106CA78-D044-EA69-4498-A228A269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08" y="1503679"/>
            <a:ext cx="6059751" cy="33858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Platshållare för bildnummer 2">
            <a:extLst>
              <a:ext uri="{FF2B5EF4-FFF2-40B4-BE49-F238E27FC236}">
                <a16:creationId xmlns:a16="http://schemas.microsoft.com/office/drawing/2014/main" id="{BDF7DA01-385A-D9B4-42D8-86876AF934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105775" y="4615656"/>
            <a:ext cx="784225" cy="273844"/>
          </a:xfrm>
        </p:spPr>
        <p:txBody>
          <a:bodyPr/>
          <a:lstStyle/>
          <a:p>
            <a:fld id="{7D1488FD-E232-4E0B-A7C7-33537D0EAE2C}" type="slidenum">
              <a:rPr lang="sv-SE" sz="1200" b="1" smtClean="0"/>
              <a:pPr/>
              <a:t>6</a:t>
            </a:fld>
            <a:r>
              <a:rPr lang="sv-SE" sz="1200" b="1" dirty="0"/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197265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76434-F77F-7793-CC7F-0B83CC282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9">
            <a:extLst>
              <a:ext uri="{FF2B5EF4-FFF2-40B4-BE49-F238E27FC236}">
                <a16:creationId xmlns:a16="http://schemas.microsoft.com/office/drawing/2014/main" id="{63B484F9-C2FD-0CE7-6910-AA5F22E4B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0" dirty="0">
                <a:latin typeface="Aptos Display"/>
              </a:rPr>
              <a:t>Tack för din uppmärksamhet</a:t>
            </a:r>
            <a:endParaRPr lang="sv-SE" sz="5400" b="0" dirty="0">
              <a:latin typeface="Aptos Display"/>
            </a:endParaRPr>
          </a:p>
        </p:txBody>
      </p:sp>
      <p:sp>
        <p:nvSpPr>
          <p:cNvPr id="70" name="Platshållare för innehåll 69">
            <a:extLst>
              <a:ext uri="{FF2B5EF4-FFF2-40B4-BE49-F238E27FC236}">
                <a16:creationId xmlns:a16="http://schemas.microsoft.com/office/drawing/2014/main" id="{755A01E1-1521-0220-D196-613135657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Anders Ekedahl</a:t>
            </a:r>
            <a:br>
              <a:rPr lang="sv-SE" dirty="0"/>
            </a:br>
            <a:r>
              <a:rPr lang="sv-SE" dirty="0"/>
              <a:t>Svenska Bankföreningen</a:t>
            </a:r>
            <a:br>
              <a:rPr lang="sv-SE" dirty="0"/>
            </a:br>
            <a:r>
              <a:rPr lang="sv-SE" dirty="0"/>
              <a:t>2025-01-30</a:t>
            </a:r>
          </a:p>
        </p:txBody>
      </p:sp>
    </p:spTree>
    <p:extLst>
      <p:ext uri="{BB962C8B-B14F-4D97-AF65-F5344CB8AC3E}">
        <p14:creationId xmlns:p14="http://schemas.microsoft.com/office/powerpoint/2010/main" val="65929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SBF 2025">
      <a:dk1>
        <a:sysClr val="windowText" lastClr="000000"/>
      </a:dk1>
      <a:lt1>
        <a:sysClr val="window" lastClr="FFFFFF"/>
      </a:lt1>
      <a:dk2>
        <a:srgbClr val="25487A"/>
      </a:dk2>
      <a:lt2>
        <a:srgbClr val="E7E6E6"/>
      </a:lt2>
      <a:accent1>
        <a:srgbClr val="25487A"/>
      </a:accent1>
      <a:accent2>
        <a:srgbClr val="F68B1F"/>
      </a:accent2>
      <a:accent3>
        <a:srgbClr val="818285"/>
      </a:accent3>
      <a:accent4>
        <a:srgbClr val="DC5127"/>
      </a:accent4>
      <a:accent5>
        <a:srgbClr val="74AE50"/>
      </a:accent5>
      <a:accent6>
        <a:srgbClr val="FFC68D"/>
      </a:accent6>
      <a:hlink>
        <a:srgbClr val="000000"/>
      </a:hlink>
      <a:folHlink>
        <a:srgbClr val="000000"/>
      </a:folHlink>
    </a:clrScheme>
    <a:fontScheme name="SB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88 SBF Mall_01.potx" id="{6547C7AB-64F4-4F0B-8E12-B729E4389541}" vid="{172BA674-1151-45A0-999E-2D5D8218A4D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BF 210425">
      <a:dk1>
        <a:sysClr val="windowText" lastClr="000000"/>
      </a:dk1>
      <a:lt1>
        <a:sysClr val="window" lastClr="FFFFFF"/>
      </a:lt1>
      <a:dk2>
        <a:srgbClr val="005AAB"/>
      </a:dk2>
      <a:lt2>
        <a:srgbClr val="E7E6E6"/>
      </a:lt2>
      <a:accent1>
        <a:srgbClr val="005AAB"/>
      </a:accent1>
      <a:accent2>
        <a:srgbClr val="F68B1F"/>
      </a:accent2>
      <a:accent3>
        <a:srgbClr val="818285"/>
      </a:accent3>
      <a:accent4>
        <a:srgbClr val="DC5127"/>
      </a:accent4>
      <a:accent5>
        <a:srgbClr val="74AE50"/>
      </a:accent5>
      <a:accent6>
        <a:srgbClr val="FFC68D"/>
      </a:accent6>
      <a:hlink>
        <a:srgbClr val="000000"/>
      </a:hlink>
      <a:folHlink>
        <a:srgbClr val="000000"/>
      </a:folHlink>
    </a:clrScheme>
    <a:fontScheme name="SB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4E7BFCF69DE24B92B5739ECBEC37DE" ma:contentTypeVersion="14" ma:contentTypeDescription="Skapa ett nytt dokument." ma:contentTypeScope="" ma:versionID="8047edada026bd6d3af1a11aedf59b40">
  <xsd:schema xmlns:xsd="http://www.w3.org/2001/XMLSchema" xmlns:xs="http://www.w3.org/2001/XMLSchema" xmlns:p="http://schemas.microsoft.com/office/2006/metadata/properties" xmlns:ns2="d2612b2e-f3e4-47c0-9eb0-3eaee515772c" xmlns:ns3="eccff4fb-c643-4514-9c02-b5ba21ee32d6" targetNamespace="http://schemas.microsoft.com/office/2006/metadata/properties" ma:root="true" ma:fieldsID="5d281db6e41be8855f7f0cc74c272a49" ns2:_="" ns3:_="">
    <xsd:import namespace="d2612b2e-f3e4-47c0-9eb0-3eaee515772c"/>
    <xsd:import namespace="eccff4fb-c643-4514-9c02-b5ba21ee32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12b2e-f3e4-47c0-9eb0-3eaee5157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fc3626a7-e4c6-44b1-989c-d7bf2d5ca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ff4fb-c643-4514-9c02-b5ba21ee32d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Global taxonomikolumn" ma:hidden="true" ma:list="{32251391-c154-43b7-9e0a-ce2165b08eb9}" ma:internalName="TaxCatchAll" ma:showField="CatchAllData" ma:web="eccff4fb-c643-4514-9c02-b5ba21ee3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612b2e-f3e4-47c0-9eb0-3eaee515772c">
      <Terms xmlns="http://schemas.microsoft.com/office/infopath/2007/PartnerControls"/>
    </lcf76f155ced4ddcb4097134ff3c332f>
    <TaxCatchAll xmlns="eccff4fb-c643-4514-9c02-b5ba21ee32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7DC1C4-3444-409A-B92E-65CC5E7625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612b2e-f3e4-47c0-9eb0-3eaee515772c"/>
    <ds:schemaRef ds:uri="eccff4fb-c643-4514-9c02-b5ba21ee3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F6F1E4-711F-451F-92B8-0D948AB1E4A4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eccff4fb-c643-4514-9c02-b5ba21ee32d6"/>
    <ds:schemaRef ds:uri="d2612b2e-f3e4-47c0-9eb0-3eaee515772c"/>
  </ds:schemaRefs>
</ds:datastoreItem>
</file>

<file path=customXml/itemProps3.xml><?xml version="1.0" encoding="utf-8"?>
<ds:datastoreItem xmlns:ds="http://schemas.openxmlformats.org/officeDocument/2006/customXml" ds:itemID="{E3E3D7A6-B205-4F5F-959E-0875953499D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9852dc2-8ad6-48da-8a50-cf51cad5c586}" enabled="0" method="" siteId="{49852dc2-8ad6-48da-8a50-cf51cad5c5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1688 SBF Mall_01</Template>
  <TotalTime>1655</TotalTime>
  <Words>250</Words>
  <Application>Microsoft Office PowerPoint</Application>
  <PresentationFormat>Bildspel på skärmen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Aptos Display</vt:lpstr>
      <vt:lpstr>Calibri</vt:lpstr>
      <vt:lpstr>Wingdings</vt:lpstr>
      <vt:lpstr>Office-tema</vt:lpstr>
      <vt:lpstr>Bankföreningens åtgärdsprogram Kundskydd mot bedrägerier  </vt:lpstr>
      <vt:lpstr>Agenda </vt:lpstr>
      <vt:lpstr>Bakgrund</vt:lpstr>
      <vt:lpstr>Åtgärdsprogram – Kundskydd mot bedrägerier</vt:lpstr>
      <vt:lpstr>Vad gör jag som kund?</vt:lpstr>
      <vt:lpstr>Utfall – sjunkande trend </vt:lpstr>
      <vt:lpstr>Tack för din uppmärksamhet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titel</dc:title>
  <dc:creator>Lena Barkman</dc:creator>
  <cp:lastModifiedBy>Peter Göransson</cp:lastModifiedBy>
  <cp:revision>48</cp:revision>
  <dcterms:created xsi:type="dcterms:W3CDTF">2021-05-26T08:27:06Z</dcterms:created>
  <dcterms:modified xsi:type="dcterms:W3CDTF">2025-01-29T13:40:51Z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0x010100434E7BFCF69DE24B92B5739ECBEC37DE</vt:lpwstr>
  </property>
  <property fmtid="{D5CDD505-2E9C-101B-9397-08002B2CF9AE}" pid="3" name="MediaServiceImageTags">
    <vt:lpwstr/>
  </property>
</Properties>
</file>