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711" r:id="rId2"/>
    <p:sldMasterId id="2147483735" r:id="rId3"/>
    <p:sldMasterId id="2147483747" r:id="rId4"/>
    <p:sldMasterId id="2147483761" r:id="rId5"/>
  </p:sldMasterIdLst>
  <p:notesMasterIdLst>
    <p:notesMasterId r:id="rId17"/>
  </p:notesMasterIdLst>
  <p:sldIdLst>
    <p:sldId id="2076137103" r:id="rId6"/>
    <p:sldId id="2076138098" r:id="rId7"/>
    <p:sldId id="2076137118" r:id="rId8"/>
    <p:sldId id="2147374809" r:id="rId9"/>
    <p:sldId id="2147374331" r:id="rId10"/>
    <p:sldId id="2147374249" r:id="rId11"/>
    <p:sldId id="2147374248" r:id="rId12"/>
    <p:sldId id="2147374271" r:id="rId13"/>
    <p:sldId id="2147374808" r:id="rId14"/>
    <p:sldId id="2076138111" r:id="rId15"/>
    <p:sldId id="2147374280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Författare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3" autoAdjust="0"/>
    <p:restoredTop sz="83208" autoAdjust="0"/>
  </p:normalViewPr>
  <p:slideViewPr>
    <p:cSldViewPr snapToGrid="0">
      <p:cViewPr varScale="1">
        <p:scale>
          <a:sx n="59" d="100"/>
          <a:sy n="59" d="100"/>
        </p:scale>
        <p:origin x="7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79E43-FE39-4DFD-91F2-3DEA96FC055E}" type="datetimeFigureOut">
              <a:rPr lang="sv-SE" smtClean="0"/>
              <a:t>2025-01-27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FE90E-ACEA-4938-9C05-60CDFDA7EF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158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8F9B2C-ECF4-9349-805C-50A18A1C5D0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89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8F9B2C-ECF4-9349-805C-50A18A1C5D0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042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8F9B2C-ECF4-9349-805C-50A18A1C5D0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709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8F9B2C-ECF4-9349-805C-50A18A1C5D0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27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8F9B2C-ECF4-9349-805C-50A18A1C5D0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922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8F9B2C-ECF4-9349-805C-50A18A1C5D0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913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8F9B2C-ECF4-9349-805C-50A18A1C5D0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885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F0248-6E0D-1240-9E99-CBF331AF0D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656000"/>
            <a:ext cx="10515600" cy="160953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text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3FC3B-BE37-CB49-A09C-BD54515218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3339744"/>
            <a:ext cx="10515600" cy="26361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text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2B96F68-1B27-C34F-9639-4D0FA08564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4276"/>
            <a:ext cx="759600" cy="718736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E88DAAC-94C0-4903-A9E0-4F0E5B5B0E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1317"/>
            <a:ext cx="91222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E424186-5DDF-4758-9881-4F1593742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50423" y="6401317"/>
            <a:ext cx="42454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39EE808-2C02-044B-94F4-F198719CD4B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2705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2 kolumn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3C2BF-78C9-344A-B953-F7476AE45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6000"/>
            <a:ext cx="10515600" cy="7493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F26A36F-8A98-AC48-8F4D-6F80740E439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1332000"/>
            <a:ext cx="5041900" cy="4844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3" name="Platshållare för innehåll 3">
            <a:extLst>
              <a:ext uri="{FF2B5EF4-FFF2-40B4-BE49-F238E27FC236}">
                <a16:creationId xmlns:a16="http://schemas.microsoft.com/office/drawing/2014/main" id="{160269B3-EEE8-274D-8DD7-25F55F2D83B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336957" y="1332000"/>
            <a:ext cx="5041900" cy="4844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AE424A4C-1FBA-400E-835E-4DBC64B3B3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1317"/>
            <a:ext cx="91222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D703725-F3C6-4518-9E13-5E755CFF9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50423" y="6401317"/>
            <a:ext cx="42454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sv-SE" smtClean="0"/>
            </a:lvl1pPr>
          </a:lstStyle>
          <a:p>
            <a:fld id="{E39EE808-2C02-044B-94F4-F198719CD4B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5A84A093-FA2B-4539-B428-9F81190773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4697" y="6341728"/>
            <a:ext cx="285352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43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underrubrik_2 k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3C2BF-78C9-344A-B953-F7476AE45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6000"/>
            <a:ext cx="10515600" cy="7493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F26A36F-8A98-AC48-8F4D-6F80740E439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1206088"/>
            <a:ext cx="5041900" cy="498598"/>
          </a:xfrm>
        </p:spPr>
        <p:txBody>
          <a:bodyPr anchor="b" anchorCtr="0">
            <a:spAutoFit/>
          </a:bodyPr>
          <a:lstStyle>
            <a:lvl1pPr marL="0" indent="0">
              <a:buFontTx/>
              <a:buNone/>
              <a:defRPr b="1"/>
            </a:lvl1pPr>
            <a:lvl2pPr marL="360000" indent="0">
              <a:buFontTx/>
              <a:buNone/>
              <a:defRPr b="1"/>
            </a:lvl2pPr>
            <a:lvl3pPr marL="539138" indent="0">
              <a:buFontTx/>
              <a:buNone/>
              <a:defRPr b="1"/>
            </a:lvl3pPr>
            <a:lvl4pPr marL="720000" indent="0">
              <a:buFontTx/>
              <a:buNone/>
              <a:defRPr b="1"/>
            </a:lvl4pPr>
            <a:lvl5pPr marL="900000" indent="0">
              <a:buFontTx/>
              <a:buNone/>
              <a:defRPr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latshållare för innehåll 3">
            <a:extLst>
              <a:ext uri="{FF2B5EF4-FFF2-40B4-BE49-F238E27FC236}">
                <a16:creationId xmlns:a16="http://schemas.microsoft.com/office/drawing/2014/main" id="{160269B3-EEE8-274D-8DD7-25F55F2D83B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336957" y="1206088"/>
            <a:ext cx="5041900" cy="498598"/>
          </a:xfrm>
        </p:spPr>
        <p:txBody>
          <a:bodyPr anchor="b" anchorCtr="0">
            <a:spAutoFit/>
          </a:bodyPr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AE424A4C-1FBA-400E-835E-4DBC64B3B3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1317"/>
            <a:ext cx="91222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D703725-F3C6-4518-9E13-5E755CFF9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50423" y="6401317"/>
            <a:ext cx="42454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sv-SE" smtClean="0"/>
            </a:lvl1pPr>
          </a:lstStyle>
          <a:p>
            <a:fld id="{E39EE808-2C02-044B-94F4-F198719CD4B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5A84A093-FA2B-4539-B428-9F81190773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4697" y="6341728"/>
            <a:ext cx="285352" cy="270000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DD5A9A1-B171-48C6-B42C-B18D822192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200" y="1900799"/>
            <a:ext cx="5041900" cy="4320000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55F6728F-1633-415B-9C20-CF17E53B09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51898" y="1900799"/>
            <a:ext cx="5041900" cy="4320000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0374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3 kolumn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3C2BF-78C9-344A-B953-F7476AE45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6000"/>
            <a:ext cx="10515600" cy="7493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0FFD57E-F92F-4E47-B63B-4A88AE58F2C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1834" y="1332000"/>
            <a:ext cx="3302000" cy="4844963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5" name="Platshållare för innehåll 3">
            <a:extLst>
              <a:ext uri="{FF2B5EF4-FFF2-40B4-BE49-F238E27FC236}">
                <a16:creationId xmlns:a16="http://schemas.microsoft.com/office/drawing/2014/main" id="{7DFA0B13-8120-5242-A85B-A5074C1701E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42365" y="1332000"/>
            <a:ext cx="3302000" cy="4856143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6" name="Platshållare för innehåll 3">
            <a:extLst>
              <a:ext uri="{FF2B5EF4-FFF2-40B4-BE49-F238E27FC236}">
                <a16:creationId xmlns:a16="http://schemas.microsoft.com/office/drawing/2014/main" id="{13ACA211-C4A6-9944-9D95-98CBE60EF64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50537" y="1320820"/>
            <a:ext cx="3302000" cy="4856143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BAF2C2B1-53F9-4231-A265-71B7FC0DC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1317"/>
            <a:ext cx="91222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4C4740F-6159-4C1D-AAF2-4BCE49E23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50423" y="6401317"/>
            <a:ext cx="42454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sv-SE" smtClean="0"/>
            </a:lvl1pPr>
          </a:lstStyle>
          <a:p>
            <a:fld id="{E39EE808-2C02-044B-94F4-F198719CD4B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11D9088F-4E3F-4BDB-868E-9038ED8259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4697" y="6334904"/>
            <a:ext cx="285352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31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1AC0C795-ADC4-2349-AB9F-52F1214C232E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478073" y="0"/>
            <a:ext cx="5713927" cy="6858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200" i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8" name="Title 19">
            <a:extLst>
              <a:ext uri="{FF2B5EF4-FFF2-40B4-BE49-F238E27FC236}">
                <a16:creationId xmlns:a16="http://schemas.microsoft.com/office/drawing/2014/main" id="{6C6C8502-09DC-914C-808C-421AC0745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6000"/>
            <a:ext cx="4875728" cy="74930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C5F56B0-3D5D-924C-A85F-F2FAEEC66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2000"/>
            <a:ext cx="4875728" cy="4844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8434D255-D5B8-4DD2-BB17-3956D77175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14" y="6341728"/>
            <a:ext cx="285352" cy="270000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AC9E986-3C8F-431A-9117-85A4CEC1F6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1317"/>
            <a:ext cx="91222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552124B-57A4-41EC-95F1-0BE5D80FB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50423" y="6401317"/>
            <a:ext cx="42454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sv-SE" smtClean="0"/>
            </a:lvl1pPr>
          </a:lstStyle>
          <a:p>
            <a:fld id="{E39EE808-2C02-044B-94F4-F198719CD4B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9823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1AC0C795-ADC4-2349-AB9F-52F1214C232E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0" y="0"/>
            <a:ext cx="5713927" cy="6858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200" i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8" name="Title 19">
            <a:extLst>
              <a:ext uri="{FF2B5EF4-FFF2-40B4-BE49-F238E27FC236}">
                <a16:creationId xmlns:a16="http://schemas.microsoft.com/office/drawing/2014/main" id="{4E6663AC-4AE0-2749-AC63-ACE142C53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96000"/>
            <a:ext cx="5257800" cy="74930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1BDAAC1-FBFC-F241-9D0C-CDC9ACCB0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38824"/>
            <a:ext cx="5257800" cy="4844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1AC3E408-26DE-4BA0-9E75-476006EC72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4697" y="6334904"/>
            <a:ext cx="285352" cy="270000"/>
          </a:xfrm>
          <a:prstGeom prst="rect">
            <a:avLst/>
          </a:prstGeom>
        </p:spPr>
      </p:pic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B458A072-1461-423E-8E12-15C475CFC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1577" y="6401317"/>
            <a:ext cx="91222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E8A9EFB-E5C3-4E7C-BB7C-351C56259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7034" y="6401317"/>
            <a:ext cx="42454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sv-SE" smtClean="0"/>
            </a:lvl1pPr>
          </a:lstStyle>
          <a:p>
            <a:fld id="{E39EE808-2C02-044B-94F4-F198719CD4B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8514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1/3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1AC0C795-ADC4-2349-AB9F-52F1214C232E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139794" y="0"/>
            <a:ext cx="4052206" cy="6858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200" i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7" name="Title 19">
            <a:extLst>
              <a:ext uri="{FF2B5EF4-FFF2-40B4-BE49-F238E27FC236}">
                <a16:creationId xmlns:a16="http://schemas.microsoft.com/office/drawing/2014/main" id="{EE61AFC3-3E71-184C-8BE2-0C5C1FF16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6000"/>
            <a:ext cx="6878320" cy="7493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BACB473-B45C-284E-94BD-C39FB9D54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2000"/>
            <a:ext cx="6878320" cy="4844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AA27E0D-8B1B-4266-B2A4-93D134344C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14" y="6341728"/>
            <a:ext cx="285352" cy="270000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595A6B3-7319-4F27-A3AC-E8E3638BA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1317"/>
            <a:ext cx="91222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C483847-B12C-4B1B-84F9-BF8FB7E6F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50423" y="6401317"/>
            <a:ext cx="42454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sv-SE" smtClean="0"/>
            </a:lvl1pPr>
          </a:lstStyle>
          <a:p>
            <a:fld id="{E39EE808-2C02-044B-94F4-F198719CD4B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8689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4_Text och 1/3 bild hög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AB57FBBF-EA90-4749-B240-B6E928E210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14" y="6341728"/>
            <a:ext cx="285351" cy="270000"/>
          </a:xfrm>
          <a:prstGeom prst="rect">
            <a:avLst/>
          </a:prstGeom>
        </p:spPr>
      </p:pic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1AC0C795-ADC4-2349-AB9F-52F1214C232E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139794" y="0"/>
            <a:ext cx="4052206" cy="6858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200" i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7" name="Title 19">
            <a:extLst>
              <a:ext uri="{FF2B5EF4-FFF2-40B4-BE49-F238E27FC236}">
                <a16:creationId xmlns:a16="http://schemas.microsoft.com/office/drawing/2014/main" id="{EE61AFC3-3E71-184C-8BE2-0C5C1FF16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6000"/>
            <a:ext cx="6878320" cy="7493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BACB473-B45C-284E-94BD-C39FB9D54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2000"/>
            <a:ext cx="6878320" cy="4844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800">
                <a:solidFill>
                  <a:schemeClr val="bg2"/>
                </a:solidFill>
              </a:defRPr>
            </a:lvl1pPr>
            <a:lvl2pPr>
              <a:defRPr sz="14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595A6B3-7319-4F27-A3AC-E8E3638BA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1317"/>
            <a:ext cx="91222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C483847-B12C-4B1B-84F9-BF8FB7E6F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50423" y="6401317"/>
            <a:ext cx="42454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sv-SE" smtClean="0">
                <a:solidFill>
                  <a:schemeClr val="bg2"/>
                </a:solidFill>
              </a:defRPr>
            </a:lvl1pPr>
          </a:lstStyle>
          <a:p>
            <a:fld id="{E39EE808-2C02-044B-94F4-F198719CD4B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7682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1/3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9">
            <a:extLst>
              <a:ext uri="{FF2B5EF4-FFF2-40B4-BE49-F238E27FC236}">
                <a16:creationId xmlns:a16="http://schemas.microsoft.com/office/drawing/2014/main" id="{C3E97DFB-52B4-6F4E-8211-F9BD05FFE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042" y="396000"/>
            <a:ext cx="6878320" cy="7493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594A476-BD89-0A4A-BB75-3DF14FFA3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042" y="1332000"/>
            <a:ext cx="6878320" cy="4844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AB69D7C-1A3E-D446-91B6-44FABC6E95AB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0" y="0"/>
            <a:ext cx="4052206" cy="6858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200" i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D4FF0AAC-D2F4-4007-A550-A0EA98765A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4697" y="6334904"/>
            <a:ext cx="285352" cy="270000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42FB60B-49CF-4E1E-8532-D7992402A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1577" y="6401317"/>
            <a:ext cx="91222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505BE7E-1064-4003-8AFA-A6AEA683F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7034" y="6401317"/>
            <a:ext cx="42454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sv-SE" smtClean="0"/>
            </a:lvl1pPr>
          </a:lstStyle>
          <a:p>
            <a:fld id="{E39EE808-2C02-044B-94F4-F198719CD4B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3498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4_Text och 1/3 bild väns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E0062784-5222-4DD5-AAF3-3DE91AA4FE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4698" y="6341728"/>
            <a:ext cx="285351" cy="270000"/>
          </a:xfrm>
          <a:prstGeom prst="rect">
            <a:avLst/>
          </a:prstGeom>
        </p:spPr>
      </p:pic>
      <p:sp>
        <p:nvSpPr>
          <p:cNvPr id="8" name="Title 19">
            <a:extLst>
              <a:ext uri="{FF2B5EF4-FFF2-40B4-BE49-F238E27FC236}">
                <a16:creationId xmlns:a16="http://schemas.microsoft.com/office/drawing/2014/main" id="{C3E97DFB-52B4-6F4E-8211-F9BD05FFE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042" y="396000"/>
            <a:ext cx="6878320" cy="7493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594A476-BD89-0A4A-BB75-3DF14FFA3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042" y="1332000"/>
            <a:ext cx="6878320" cy="4844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800">
                <a:solidFill>
                  <a:schemeClr val="bg2"/>
                </a:solidFill>
              </a:defRPr>
            </a:lvl1pPr>
            <a:lvl2pPr>
              <a:defRPr sz="14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AB69D7C-1A3E-D446-91B6-44FABC6E95AB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0" y="0"/>
            <a:ext cx="4052206" cy="6858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200" i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42FB60B-49CF-4E1E-8532-D7992402A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1577" y="6401317"/>
            <a:ext cx="91222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505BE7E-1064-4003-8AFA-A6AEA683F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7034" y="6401317"/>
            <a:ext cx="42454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sv-SE" smtClean="0">
                <a:solidFill>
                  <a:schemeClr val="bg2"/>
                </a:solidFill>
              </a:defRPr>
            </a:lvl1pPr>
          </a:lstStyle>
          <a:p>
            <a:fld id="{E39EE808-2C02-044B-94F4-F198719CD4B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6995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me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0EB533-A7CE-7C41-852C-BF874CC85C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F680E15-F9C9-E24C-9499-713BAD9D3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21949" cy="160953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6785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4_Intro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F0248-6E0D-1240-9E99-CBF331AF0D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656000"/>
            <a:ext cx="10515600" cy="160953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text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3FC3B-BE37-CB49-A09C-BD54515218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3339744"/>
            <a:ext cx="10515600" cy="26361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E88DAAC-94C0-4903-A9E0-4F0E5B5B0E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1317"/>
            <a:ext cx="91222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E424186-5DDF-4758-9881-4F1593742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50423" y="6401317"/>
            <a:ext cx="42454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E39EE808-2C02-044B-94F4-F198719CD4B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D118AC3-5C6B-4BE4-B74A-4664C35450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6188"/>
            <a:ext cx="759600" cy="7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65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9">
            <a:extLst>
              <a:ext uri="{FF2B5EF4-FFF2-40B4-BE49-F238E27FC236}">
                <a16:creationId xmlns:a16="http://schemas.microsoft.com/office/drawing/2014/main" id="{7570E642-6231-4E4F-A915-AD65A16CB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6000"/>
            <a:ext cx="10515600" cy="7493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7D61E9B-FE77-43A8-8177-1B891F20E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1317"/>
            <a:ext cx="91222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9A43344-13A4-408C-BB54-5CD30F5AE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50423" y="6401317"/>
            <a:ext cx="42454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sv-SE" smtClean="0"/>
            </a:lvl1pPr>
          </a:lstStyle>
          <a:p>
            <a:fld id="{E39EE808-2C02-044B-94F4-F198719CD4B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C09F4A41-A9B0-4103-B143-BFBC93C4EB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4697" y="6334904"/>
            <a:ext cx="285352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7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F0727B9-828A-415C-9076-9F01D208CB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1317"/>
            <a:ext cx="91222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C6ACA81-381A-46BD-BE1A-8E16ABBD7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50423" y="6401317"/>
            <a:ext cx="42454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sv-SE" smtClean="0"/>
            </a:lvl1pPr>
          </a:lstStyle>
          <a:p>
            <a:fld id="{E39EE808-2C02-044B-94F4-F198719CD4B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E60DA478-5FEA-4303-9852-390400932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4697" y="6334904"/>
            <a:ext cx="285352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6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340F5FA-69CB-46A6-972D-074A795054E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3855794"/>
            <a:ext cx="10515600" cy="36933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noProof="0" dirty="0"/>
              <a:t>Namn </a:t>
            </a:r>
            <a:r>
              <a:rPr lang="sv-SE" noProof="0" dirty="0" err="1"/>
              <a:t>Namnsson</a:t>
            </a:r>
            <a:endParaRPr lang="sv-SE" noProof="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D3C06EA-D615-4ACF-BE35-BBABD26D5F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6804" y="1906039"/>
            <a:ext cx="1478393" cy="139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97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4_Text 1/3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AF36AC6-4121-D842-B2B6-01D5D8A5DB9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39EE808-2C02-044B-94F4-F198719CD4BA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E506A5F-7DB7-D840-9025-5994E3826D09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139794" y="0"/>
            <a:ext cx="4052206" cy="6858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200" i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8" name="Title 19">
            <a:extLst>
              <a:ext uri="{FF2B5EF4-FFF2-40B4-BE49-F238E27FC236}">
                <a16:creationId xmlns:a16="http://schemas.microsoft.com/office/drawing/2014/main" id="{DC2310E9-9E53-D241-961A-12E33D8DA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78320" cy="749301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CB1B7B-DE5C-C44E-989C-4E476CBC0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2000"/>
            <a:ext cx="6878320" cy="48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149D691A-2AE2-954E-83C1-04CFEF815C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48" y="6405358"/>
            <a:ext cx="812501" cy="19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928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F0248-6E0D-1240-9E99-CBF331AF0D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656000"/>
            <a:ext cx="10515600" cy="160953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text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3FC3B-BE37-CB49-A09C-BD54515218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3339744"/>
            <a:ext cx="10515600" cy="26361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text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2B96F68-1B27-C34F-9639-4D0FA08564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4276"/>
            <a:ext cx="759600" cy="718736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E88DAAC-94C0-4903-A9E0-4F0E5B5B0E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1317"/>
            <a:ext cx="91222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E424186-5DDF-4758-9881-4F1593742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50423" y="6401317"/>
            <a:ext cx="42454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39EE808-2C02-044B-94F4-F198719CD4B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3773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4_Intro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F0248-6E0D-1240-9E99-CBF331AF0D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656000"/>
            <a:ext cx="10515600" cy="160953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text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3FC3B-BE37-CB49-A09C-BD54515218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3339744"/>
            <a:ext cx="10515600" cy="26361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E88DAAC-94C0-4903-A9E0-4F0E5B5B0E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1317"/>
            <a:ext cx="91222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E424186-5DDF-4758-9881-4F1593742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50423" y="6401317"/>
            <a:ext cx="42454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E39EE808-2C02-044B-94F4-F198719CD4B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D118AC3-5C6B-4BE4-B74A-4664C35450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6188"/>
            <a:ext cx="759600" cy="7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69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615DE1A-7C0D-DA4C-B8F8-B4E678FC603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762958" y="0"/>
            <a:ext cx="5429042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accent5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037B74D-0998-3444-9409-B97B97D36E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656000"/>
            <a:ext cx="5751829" cy="160953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text</a:t>
            </a:r>
            <a:endParaRPr lang="sv-SE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97ABB60-60E9-3C42-BB97-B46E9B9C717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3342610"/>
            <a:ext cx="5751829" cy="26361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text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C2DA0F9-DA1B-4EBA-8DAF-59E05DD9C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4276"/>
            <a:ext cx="759600" cy="718736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BD9B40F3-1114-4867-882B-2B3D6B58CD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1317"/>
            <a:ext cx="91222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BC4FA22-D555-43FD-AD65-41DD1656E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50423" y="6401317"/>
            <a:ext cx="42454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39EE808-2C02-044B-94F4-F198719CD4B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1727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4_Intro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615DE1A-7C0D-DA4C-B8F8-B4E678FC603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762958" y="0"/>
            <a:ext cx="5429042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accent5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037B74D-0998-3444-9409-B97B97D36E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656000"/>
            <a:ext cx="5751829" cy="160953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text</a:t>
            </a:r>
            <a:endParaRPr lang="sv-SE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97ABB60-60E9-3C42-BB97-B46E9B9C717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3342610"/>
            <a:ext cx="5751829" cy="26361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BD9B40F3-1114-4867-882B-2B3D6B58CD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1317"/>
            <a:ext cx="91222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BC4FA22-D555-43FD-AD65-41DD1656E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50423" y="6401317"/>
            <a:ext cx="42454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E39EE808-2C02-044B-94F4-F198719CD4B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B36B883-EF55-4597-B543-72B08C4664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6188"/>
            <a:ext cx="759600" cy="7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2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F0248-6E0D-1240-9E99-CBF331AF0D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709739"/>
            <a:ext cx="8001253" cy="95804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GB" dirty="0"/>
              <a:t>Click to edit text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3FC3B-BE37-CB49-A09C-BD54515218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2743200"/>
            <a:ext cx="8001253" cy="3212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183E4F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noProof="0"/>
              <a:t>Add text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0BD893C-DCD8-4798-A1A5-BACEAA1DCA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4276"/>
            <a:ext cx="759600" cy="718736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DC1B666-F784-41FB-A286-087F3201B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1317"/>
            <a:ext cx="91222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57AE983-AC9C-42E2-B46A-9D79A5ED0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50423" y="6401317"/>
            <a:ext cx="42454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39EE808-2C02-044B-94F4-F198719CD4B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5971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4_Intro Ingres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F0248-6E0D-1240-9E99-CBF331AF0D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709739"/>
            <a:ext cx="8001253" cy="95804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text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3FC3B-BE37-CB49-A09C-BD54515218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2743200"/>
            <a:ext cx="8001253" cy="3212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noProof="0"/>
              <a:t>Add text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DC1B666-F784-41FB-A286-087F3201B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1317"/>
            <a:ext cx="91222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57AE983-AC9C-42E2-B46A-9D79A5ED0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50423" y="6401317"/>
            <a:ext cx="42454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E39EE808-2C02-044B-94F4-F198719CD4B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BECADDA-04BA-494B-B403-268A335EFF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6188"/>
            <a:ext cx="759600" cy="7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06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615DE1A-7C0D-DA4C-B8F8-B4E678FC603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762958" y="0"/>
            <a:ext cx="5429042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accent5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037B74D-0998-3444-9409-B97B97D36E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656000"/>
            <a:ext cx="5751829" cy="160953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text</a:t>
            </a:r>
            <a:endParaRPr lang="sv-SE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97ABB60-60E9-3C42-BB97-B46E9B9C717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3342610"/>
            <a:ext cx="5751829" cy="26361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text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C2DA0F9-DA1B-4EBA-8DAF-59E05DD9C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4276"/>
            <a:ext cx="759600" cy="718736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BD9B40F3-1114-4867-882B-2B3D6B58CD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1317"/>
            <a:ext cx="91222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BC4FA22-D555-43FD-AD65-41DD1656E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50423" y="6401317"/>
            <a:ext cx="42454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39EE808-2C02-044B-94F4-F198719CD4B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7151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A238872D-0DE8-5C4E-B983-245CDD5BA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6000"/>
            <a:ext cx="10515600" cy="749301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2B751A6-28CC-6745-8E76-8B52FA5E4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2000"/>
            <a:ext cx="10515600" cy="4844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7F4D6C7-E029-4CD8-89D2-79703DC35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1317"/>
            <a:ext cx="91222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A29E6EA-65CA-41CC-A5C2-01528A383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50423" y="6401317"/>
            <a:ext cx="42454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sv-SE" smtClean="0"/>
            </a:lvl1pPr>
          </a:lstStyle>
          <a:p>
            <a:fld id="{E39EE808-2C02-044B-94F4-F198719CD4B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FAE5D41-4130-4BD2-AA7B-2917E1DE0D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4697" y="6341728"/>
            <a:ext cx="285352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150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text_2 innehålls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A238872D-0DE8-5C4E-B983-245CDD5BA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6000"/>
            <a:ext cx="10515600" cy="749301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2B751A6-28CC-6745-8E76-8B52FA5E4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2000"/>
            <a:ext cx="5040000" cy="4844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FontTx/>
              <a:buNone/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7F4D6C7-E029-4CD8-89D2-79703DC35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1317"/>
            <a:ext cx="91222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A29E6EA-65CA-41CC-A5C2-01528A383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50423" y="6401317"/>
            <a:ext cx="42454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sv-SE" smtClean="0"/>
            </a:lvl1pPr>
          </a:lstStyle>
          <a:p>
            <a:fld id="{E39EE808-2C02-044B-94F4-F198719CD4B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FAE5D41-4130-4BD2-AA7B-2917E1DE0D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4697" y="6341728"/>
            <a:ext cx="285352" cy="270000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436600-4515-42BC-A845-E229ED4792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36000" y="1331912"/>
            <a:ext cx="5017800" cy="216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0A43EC3F-5AAF-458E-AC4C-D8AAFDB76D2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6000" y="3733200"/>
            <a:ext cx="5017800" cy="216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5672777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4_Rubrik och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1046E5E-363A-44D5-B8E2-A25AB12AFF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4698" y="6341728"/>
            <a:ext cx="285351" cy="270000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A238872D-0DE8-5C4E-B983-245CDD5BA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6000"/>
            <a:ext cx="10515600" cy="749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2B751A6-28CC-6745-8E76-8B52FA5E4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2000"/>
            <a:ext cx="10515600" cy="4844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>
                <a:solidFill>
                  <a:schemeClr val="bg2"/>
                </a:solidFill>
              </a:defRPr>
            </a:lvl1pPr>
            <a:lvl2pPr>
              <a:defRPr lang="sv-SE" dirty="0">
                <a:solidFill>
                  <a:schemeClr val="bg2"/>
                </a:solidFill>
              </a:defRPr>
            </a:lvl2pPr>
            <a:lvl3pPr>
              <a:defRPr lang="sv-SE" dirty="0">
                <a:solidFill>
                  <a:schemeClr val="bg2"/>
                </a:solidFill>
              </a:defRPr>
            </a:lvl3pPr>
            <a:lvl4pPr>
              <a:defRPr lang="sv-SE" dirty="0">
                <a:solidFill>
                  <a:schemeClr val="bg2"/>
                </a:solidFill>
              </a:defRPr>
            </a:lvl4pPr>
            <a:lvl5pPr>
              <a:defRPr lang="sv-SE" dirty="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7F4D6C7-E029-4CD8-89D2-79703DC35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1317"/>
            <a:ext cx="91222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A29E6EA-65CA-41CC-A5C2-01528A383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50423" y="6401317"/>
            <a:ext cx="42454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sv-SE" smtClean="0">
                <a:solidFill>
                  <a:schemeClr val="bg2"/>
                </a:solidFill>
              </a:defRPr>
            </a:lvl1pPr>
          </a:lstStyle>
          <a:p>
            <a:fld id="{E39EE808-2C02-044B-94F4-F198719CD4B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44752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2 kolumn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3C2BF-78C9-344A-B953-F7476AE45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6000"/>
            <a:ext cx="10515600" cy="749301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F26A36F-8A98-AC48-8F4D-6F80740E439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1332000"/>
            <a:ext cx="5041900" cy="48449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innehåll 3">
            <a:extLst>
              <a:ext uri="{FF2B5EF4-FFF2-40B4-BE49-F238E27FC236}">
                <a16:creationId xmlns:a16="http://schemas.microsoft.com/office/drawing/2014/main" id="{160269B3-EEE8-274D-8DD7-25F55F2D83B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336957" y="1332000"/>
            <a:ext cx="5041900" cy="48449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AE424A4C-1FBA-400E-835E-4DBC64B3B3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1317"/>
            <a:ext cx="91222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D703725-F3C6-4518-9E13-5E755CFF9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50423" y="6401317"/>
            <a:ext cx="42454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sv-SE" smtClean="0"/>
            </a:lvl1pPr>
          </a:lstStyle>
          <a:p>
            <a:fld id="{E39EE808-2C02-044B-94F4-F198719CD4B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5A84A093-FA2B-4539-B428-9F81190773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4697" y="6341728"/>
            <a:ext cx="285352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309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underrubrik_2 k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3C2BF-78C9-344A-B953-F7476AE45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6000"/>
            <a:ext cx="10515600" cy="749301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F26A36F-8A98-AC48-8F4D-6F80740E439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1206088"/>
            <a:ext cx="5041900" cy="498598"/>
          </a:xfrm>
        </p:spPr>
        <p:txBody>
          <a:bodyPr anchor="b" anchorCtr="0">
            <a:spAutoFit/>
          </a:bodyPr>
          <a:lstStyle>
            <a:lvl1pPr marL="0" indent="0">
              <a:buFontTx/>
              <a:buNone/>
              <a:defRPr b="1"/>
            </a:lvl1pPr>
            <a:lvl2pPr marL="360000" indent="0">
              <a:buFontTx/>
              <a:buNone/>
              <a:defRPr b="1"/>
            </a:lvl2pPr>
            <a:lvl3pPr marL="539138" indent="0">
              <a:buFontTx/>
              <a:buNone/>
              <a:defRPr b="1"/>
            </a:lvl3pPr>
            <a:lvl4pPr marL="720000" indent="0">
              <a:buFontTx/>
              <a:buNone/>
              <a:defRPr b="1"/>
            </a:lvl4pPr>
            <a:lvl5pPr marL="900000" indent="0">
              <a:buFontTx/>
              <a:buNone/>
              <a:defRPr b="1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3" name="Platshållare för innehåll 3">
            <a:extLst>
              <a:ext uri="{FF2B5EF4-FFF2-40B4-BE49-F238E27FC236}">
                <a16:creationId xmlns:a16="http://schemas.microsoft.com/office/drawing/2014/main" id="{160269B3-EEE8-274D-8DD7-25F55F2D83B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336957" y="1206088"/>
            <a:ext cx="5041900" cy="498598"/>
          </a:xfrm>
        </p:spPr>
        <p:txBody>
          <a:bodyPr anchor="b" anchorCtr="0">
            <a:spAutoFit/>
          </a:bodyPr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AE424A4C-1FBA-400E-835E-4DBC64B3B3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1317"/>
            <a:ext cx="91222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D703725-F3C6-4518-9E13-5E755CFF9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50423" y="6401317"/>
            <a:ext cx="42454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sv-SE" smtClean="0"/>
            </a:lvl1pPr>
          </a:lstStyle>
          <a:p>
            <a:fld id="{E39EE808-2C02-044B-94F4-F198719CD4B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5A84A093-FA2B-4539-B428-9F81190773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4697" y="6341728"/>
            <a:ext cx="285352" cy="270000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DD5A9A1-B171-48C6-B42C-B18D822192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200" y="1900799"/>
            <a:ext cx="5041900" cy="4320000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55F6728F-1633-415B-9C20-CF17E53B09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51898" y="1900799"/>
            <a:ext cx="5041900" cy="4320000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3045342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3 kolumn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3C2BF-78C9-344A-B953-F7476AE45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6000"/>
            <a:ext cx="10515600" cy="749301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0FFD57E-F92F-4E47-B63B-4A88AE58F2C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1834" y="1332000"/>
            <a:ext cx="3302000" cy="4844963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5" name="Platshållare för innehåll 3">
            <a:extLst>
              <a:ext uri="{FF2B5EF4-FFF2-40B4-BE49-F238E27FC236}">
                <a16:creationId xmlns:a16="http://schemas.microsoft.com/office/drawing/2014/main" id="{7DFA0B13-8120-5242-A85B-A5074C1701E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42365" y="1332000"/>
            <a:ext cx="3302000" cy="4856143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6" name="Platshållare för innehåll 3">
            <a:extLst>
              <a:ext uri="{FF2B5EF4-FFF2-40B4-BE49-F238E27FC236}">
                <a16:creationId xmlns:a16="http://schemas.microsoft.com/office/drawing/2014/main" id="{13ACA211-C4A6-9944-9D95-98CBE60EF64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50537" y="1320820"/>
            <a:ext cx="3302000" cy="4856143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BAF2C2B1-53F9-4231-A265-71B7FC0DC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1317"/>
            <a:ext cx="91222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4C4740F-6159-4C1D-AAF2-4BCE49E23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50423" y="6401317"/>
            <a:ext cx="42454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sv-SE" smtClean="0"/>
            </a:lvl1pPr>
          </a:lstStyle>
          <a:p>
            <a:fld id="{E39EE808-2C02-044B-94F4-F198719CD4B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11D9088F-4E3F-4BDB-868E-9038ED8259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4697" y="6334904"/>
            <a:ext cx="285352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999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1AC0C795-ADC4-2349-AB9F-52F1214C232E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478073" y="0"/>
            <a:ext cx="5713927" cy="6858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200" i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Title 19">
            <a:extLst>
              <a:ext uri="{FF2B5EF4-FFF2-40B4-BE49-F238E27FC236}">
                <a16:creationId xmlns:a16="http://schemas.microsoft.com/office/drawing/2014/main" id="{6C6C8502-09DC-914C-808C-421AC0745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6000"/>
            <a:ext cx="4875728" cy="74930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C5F56B0-3D5D-924C-A85F-F2FAEEC66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2000"/>
            <a:ext cx="4875728" cy="4844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8434D255-D5B8-4DD2-BB17-3956D77175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14" y="6341728"/>
            <a:ext cx="285352" cy="270000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AC9E986-3C8F-431A-9117-85A4CEC1F6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1317"/>
            <a:ext cx="91222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552124B-57A4-41EC-95F1-0BE5D80FB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50423" y="6401317"/>
            <a:ext cx="42454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sv-SE" smtClean="0"/>
            </a:lvl1pPr>
          </a:lstStyle>
          <a:p>
            <a:fld id="{E39EE808-2C02-044B-94F4-F198719CD4B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3287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1AC0C795-ADC4-2349-AB9F-52F1214C232E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0" y="0"/>
            <a:ext cx="5713927" cy="6858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200" i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Title 19">
            <a:extLst>
              <a:ext uri="{FF2B5EF4-FFF2-40B4-BE49-F238E27FC236}">
                <a16:creationId xmlns:a16="http://schemas.microsoft.com/office/drawing/2014/main" id="{4E6663AC-4AE0-2749-AC63-ACE142C53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96000"/>
            <a:ext cx="5257800" cy="74930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1BDAAC1-FBFC-F241-9D0C-CDC9ACCB0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38824"/>
            <a:ext cx="5257800" cy="4844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1AC3E408-26DE-4BA0-9E75-476006EC72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4697" y="6334904"/>
            <a:ext cx="285352" cy="270000"/>
          </a:xfrm>
          <a:prstGeom prst="rect">
            <a:avLst/>
          </a:prstGeom>
        </p:spPr>
      </p:pic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B458A072-1461-423E-8E12-15C475CFC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1577" y="6401317"/>
            <a:ext cx="91222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E8A9EFB-E5C3-4E7C-BB7C-351C56259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7034" y="6401317"/>
            <a:ext cx="42454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sv-SE" smtClean="0"/>
            </a:lvl1pPr>
          </a:lstStyle>
          <a:p>
            <a:fld id="{E39EE808-2C02-044B-94F4-F198719CD4B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172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1/3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1AC0C795-ADC4-2349-AB9F-52F1214C232E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139794" y="0"/>
            <a:ext cx="4052206" cy="6858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200" i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Title 19">
            <a:extLst>
              <a:ext uri="{FF2B5EF4-FFF2-40B4-BE49-F238E27FC236}">
                <a16:creationId xmlns:a16="http://schemas.microsoft.com/office/drawing/2014/main" id="{EE61AFC3-3E71-184C-8BE2-0C5C1FF16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6000"/>
            <a:ext cx="6878320" cy="7493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BACB473-B45C-284E-94BD-C39FB9D54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2000"/>
            <a:ext cx="6878320" cy="4844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/>
            </a:lvl4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AA27E0D-8B1B-4266-B2A4-93D134344C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14" y="6341728"/>
            <a:ext cx="285352" cy="270000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595A6B3-7319-4F27-A3AC-E8E3638BA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1317"/>
            <a:ext cx="91222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C483847-B12C-4B1B-84F9-BF8FB7E6F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50423" y="6401317"/>
            <a:ext cx="42454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sv-SE" smtClean="0"/>
            </a:lvl1pPr>
          </a:lstStyle>
          <a:p>
            <a:fld id="{E39EE808-2C02-044B-94F4-F198719CD4B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7039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4_Text och 1/3 bild hög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AB57FBBF-EA90-4749-B240-B6E928E210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14" y="6341728"/>
            <a:ext cx="285351" cy="270000"/>
          </a:xfrm>
          <a:prstGeom prst="rect">
            <a:avLst/>
          </a:prstGeom>
        </p:spPr>
      </p:pic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1AC0C795-ADC4-2349-AB9F-52F1214C232E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139794" y="0"/>
            <a:ext cx="4052206" cy="6858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200" i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Title 19">
            <a:extLst>
              <a:ext uri="{FF2B5EF4-FFF2-40B4-BE49-F238E27FC236}">
                <a16:creationId xmlns:a16="http://schemas.microsoft.com/office/drawing/2014/main" id="{EE61AFC3-3E71-184C-8BE2-0C5C1FF16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6000"/>
            <a:ext cx="6878320" cy="7493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BACB473-B45C-284E-94BD-C39FB9D54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2000"/>
            <a:ext cx="6878320" cy="4844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800">
                <a:solidFill>
                  <a:schemeClr val="bg2"/>
                </a:solidFill>
              </a:defRPr>
            </a:lvl1pPr>
            <a:lvl2pPr>
              <a:defRPr sz="14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595A6B3-7319-4F27-A3AC-E8E3638BA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1317"/>
            <a:ext cx="91222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C483847-B12C-4B1B-84F9-BF8FB7E6F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50423" y="6401317"/>
            <a:ext cx="42454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sv-SE" smtClean="0">
                <a:solidFill>
                  <a:schemeClr val="bg2"/>
                </a:solidFill>
              </a:defRPr>
            </a:lvl1pPr>
          </a:lstStyle>
          <a:p>
            <a:fld id="{E39EE808-2C02-044B-94F4-F198719CD4B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152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4_Intro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615DE1A-7C0D-DA4C-B8F8-B4E678FC603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762958" y="0"/>
            <a:ext cx="5429042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accent5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037B74D-0998-3444-9409-B97B97D36E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656000"/>
            <a:ext cx="5751829" cy="160953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text</a:t>
            </a:r>
            <a:endParaRPr lang="sv-SE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97ABB60-60E9-3C42-BB97-B46E9B9C717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3342610"/>
            <a:ext cx="5751829" cy="26361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BD9B40F3-1114-4867-882B-2B3D6B58CD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1317"/>
            <a:ext cx="91222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BC4FA22-D555-43FD-AD65-41DD1656E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50423" y="6401317"/>
            <a:ext cx="42454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E39EE808-2C02-044B-94F4-F198719CD4B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B36B883-EF55-4597-B543-72B08C4664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6188"/>
            <a:ext cx="759600" cy="7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98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1/3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9">
            <a:extLst>
              <a:ext uri="{FF2B5EF4-FFF2-40B4-BE49-F238E27FC236}">
                <a16:creationId xmlns:a16="http://schemas.microsoft.com/office/drawing/2014/main" id="{C3E97DFB-52B4-6F4E-8211-F9BD05FFE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042" y="396000"/>
            <a:ext cx="6878320" cy="7493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594A476-BD89-0A4A-BB75-3DF14FFA3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042" y="1332000"/>
            <a:ext cx="6878320" cy="4844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AB69D7C-1A3E-D446-91B6-44FABC6E95AB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0" y="0"/>
            <a:ext cx="4052206" cy="6858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200" i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D4FF0AAC-D2F4-4007-A550-A0EA98765A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4697" y="6334904"/>
            <a:ext cx="285352" cy="270000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42FB60B-49CF-4E1E-8532-D7992402A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1577" y="6401317"/>
            <a:ext cx="91222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505BE7E-1064-4003-8AFA-A6AEA683F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7034" y="6401317"/>
            <a:ext cx="42454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sv-SE" smtClean="0"/>
            </a:lvl1pPr>
          </a:lstStyle>
          <a:p>
            <a:fld id="{E39EE808-2C02-044B-94F4-F198719CD4B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35428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4_Text och 1/3 bild väns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E0062784-5222-4DD5-AAF3-3DE91AA4FE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4698" y="6341728"/>
            <a:ext cx="285351" cy="270000"/>
          </a:xfrm>
          <a:prstGeom prst="rect">
            <a:avLst/>
          </a:prstGeom>
        </p:spPr>
      </p:pic>
      <p:sp>
        <p:nvSpPr>
          <p:cNvPr id="8" name="Title 19">
            <a:extLst>
              <a:ext uri="{FF2B5EF4-FFF2-40B4-BE49-F238E27FC236}">
                <a16:creationId xmlns:a16="http://schemas.microsoft.com/office/drawing/2014/main" id="{C3E97DFB-52B4-6F4E-8211-F9BD05FFE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042" y="396000"/>
            <a:ext cx="6878320" cy="7493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594A476-BD89-0A4A-BB75-3DF14FFA3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042" y="1332000"/>
            <a:ext cx="6878320" cy="4844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800">
                <a:solidFill>
                  <a:schemeClr val="bg2"/>
                </a:solidFill>
              </a:defRPr>
            </a:lvl1pPr>
            <a:lvl2pPr>
              <a:defRPr sz="14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AB69D7C-1A3E-D446-91B6-44FABC6E95AB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0" y="0"/>
            <a:ext cx="4052206" cy="6858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200" i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42FB60B-49CF-4E1E-8532-D7992402A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1577" y="6401317"/>
            <a:ext cx="91222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505BE7E-1064-4003-8AFA-A6AEA683F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7034" y="6401317"/>
            <a:ext cx="42454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sv-SE" smtClean="0">
                <a:solidFill>
                  <a:schemeClr val="bg2"/>
                </a:solidFill>
              </a:defRPr>
            </a:lvl1pPr>
          </a:lstStyle>
          <a:p>
            <a:fld id="{E39EE808-2C02-044B-94F4-F198719CD4B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347187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me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0EB533-A7CE-7C41-852C-BF874CC85C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F680E15-F9C9-E24C-9499-713BAD9D3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21949" cy="160953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4808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9">
            <a:extLst>
              <a:ext uri="{FF2B5EF4-FFF2-40B4-BE49-F238E27FC236}">
                <a16:creationId xmlns:a16="http://schemas.microsoft.com/office/drawing/2014/main" id="{7570E642-6231-4E4F-A915-AD65A16CB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6000"/>
            <a:ext cx="10515600" cy="749301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7D61E9B-FE77-43A8-8177-1B891F20E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1317"/>
            <a:ext cx="91222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9A43344-13A4-408C-BB54-5CD30F5AE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50423" y="6401317"/>
            <a:ext cx="42454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sv-SE" smtClean="0"/>
            </a:lvl1pPr>
          </a:lstStyle>
          <a:p>
            <a:fld id="{E39EE808-2C02-044B-94F4-F198719CD4B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C09F4A41-A9B0-4103-B143-BFBC93C4EB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4697" y="6334904"/>
            <a:ext cx="285352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816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F0727B9-828A-415C-9076-9F01D208CB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1317"/>
            <a:ext cx="91222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C6ACA81-381A-46BD-BE1A-8E16ABBD7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50423" y="6401317"/>
            <a:ext cx="42454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sv-SE" smtClean="0"/>
            </a:lvl1pPr>
          </a:lstStyle>
          <a:p>
            <a:fld id="{E39EE808-2C02-044B-94F4-F198719CD4B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E60DA478-5FEA-4303-9852-390400932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4697" y="6334904"/>
            <a:ext cx="285352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707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340F5FA-69CB-46A6-972D-074A795054E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3855794"/>
            <a:ext cx="10515600" cy="36933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noProof="0" dirty="0"/>
              <a:t>Namn </a:t>
            </a:r>
            <a:r>
              <a:rPr lang="sv-SE" noProof="0" dirty="0" err="1"/>
              <a:t>Namnsson</a:t>
            </a:r>
            <a:endParaRPr lang="sv-SE" noProof="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D3C06EA-D615-4ACF-BE35-BBABD26D5F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6804" y="1906039"/>
            <a:ext cx="1478393" cy="139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123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, brödtext +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0B998B-031F-9641-926F-9400D4D95060}"/>
              </a:ext>
            </a:extLst>
          </p:cNvPr>
          <p:cNvSpPr/>
          <p:nvPr userDrawn="1"/>
        </p:nvSpPr>
        <p:spPr>
          <a:xfrm>
            <a:off x="7581900" y="854075"/>
            <a:ext cx="3442658" cy="60039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878AD1-AD60-9947-AA11-83F637EFD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6534" y="264859"/>
            <a:ext cx="9016671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446E0C16-B9B1-B745-B64D-5B184B427F5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AFAD7F1-2CD3-D04A-856B-61F7761D9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34" y="705124"/>
            <a:ext cx="7011964" cy="1009376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/>
          <a:p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D430E41-F582-6E4F-96AF-9F6C39AA408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6536" y="1917510"/>
            <a:ext cx="7005139" cy="4728949"/>
          </a:xfrm>
        </p:spPr>
        <p:txBody>
          <a:bodyPr anchor="t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A87985D1-2140-D743-AAA7-95B357BFE56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7689850" y="982663"/>
            <a:ext cx="3221038" cy="5664200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7493299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4_Int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F0248-6E0D-1240-9E99-CBF331AF0D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709739"/>
            <a:ext cx="10515600" cy="1609533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rPr lang="en-GB" dirty="0"/>
              <a:t>Click to edit text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3FC3B-BE37-CB49-A09C-BD54515218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3319272"/>
            <a:ext cx="10515600" cy="26361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CAA89FC-09D0-F348-AC80-CFE9B01DF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B725850-60F9-BF4E-AE1B-A5AC39DFD6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9EE808-2C02-044B-94F4-F198719CD4BA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009A540-F1DC-4B4E-A77E-A0E80B17B0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617" y="515409"/>
            <a:ext cx="604991" cy="57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843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4_Intro Bild">
    <p:bg>
      <p:bgPr>
        <a:solidFill>
          <a:srgbClr val="183E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615DE1A-7C0D-DA4C-B8F8-B4E678FC603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762958" y="0"/>
            <a:ext cx="5429042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037B74D-0998-3444-9409-B97B97D36E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709739"/>
            <a:ext cx="5751829" cy="1609533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rPr lang="en-GB" dirty="0"/>
              <a:t>Click to edit text</a:t>
            </a:r>
            <a:endParaRPr lang="sv-SE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97ABB60-60E9-3C42-BB97-B46E9B9C717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3319272"/>
            <a:ext cx="5751829" cy="26361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0ABDA4-5922-2440-829D-437A51A7FA9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AA7C211-993D-004D-BCE4-E93A614D920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39EE808-2C02-044B-94F4-F198719CD4BA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77B8307-B03D-6647-8A95-734AAB6DD2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577" y="646188"/>
            <a:ext cx="759600" cy="7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73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4_Intro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F0248-6E0D-1240-9E99-CBF331AF0D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709739"/>
            <a:ext cx="10515600" cy="958047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rPr lang="en-GB" dirty="0"/>
              <a:t>Click to edit text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3FC3B-BE37-CB49-A09C-BD54515218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2743200"/>
            <a:ext cx="8001253" cy="3212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Add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6FF23-1850-3342-A466-904AD917D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FA521C-868F-E547-A365-62B7DB2CE0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9EE808-2C02-044B-94F4-F198719CD4BA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8980767-D780-FD40-980B-C3F6B01E4E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577" y="646188"/>
            <a:ext cx="759600" cy="7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39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F0248-6E0D-1240-9E99-CBF331AF0D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709739"/>
            <a:ext cx="8001253" cy="95804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GB" dirty="0"/>
              <a:t>Click to edit text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3FC3B-BE37-CB49-A09C-BD54515218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2743200"/>
            <a:ext cx="8001253" cy="3212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183E4F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noProof="0"/>
              <a:t>Add text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0BD893C-DCD8-4798-A1A5-BACEAA1DCA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4276"/>
            <a:ext cx="759600" cy="718736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DC1B666-F784-41FB-A286-087F3201B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1317"/>
            <a:ext cx="91222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57AE983-AC9C-42E2-B46A-9D79A5ED0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50423" y="6401317"/>
            <a:ext cx="42454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39EE808-2C02-044B-94F4-F198719CD4B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02139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4_Text 1/3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AF36AC6-4121-D842-B2B6-01D5D8A5DB9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39EE808-2C02-044B-94F4-F198719CD4BA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E506A5F-7DB7-D840-9025-5994E3826D09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139794" y="0"/>
            <a:ext cx="4052206" cy="6858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200" i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8" name="Title 19">
            <a:extLst>
              <a:ext uri="{FF2B5EF4-FFF2-40B4-BE49-F238E27FC236}">
                <a16:creationId xmlns:a16="http://schemas.microsoft.com/office/drawing/2014/main" id="{DC2310E9-9E53-D241-961A-12E33D8DA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78320" cy="749301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CB1B7B-DE5C-C44E-989C-4E476CBC0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2000"/>
            <a:ext cx="6878320" cy="48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149D691A-2AE2-954E-83C1-04CFEF815C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48" y="6405358"/>
            <a:ext cx="812501" cy="19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385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4_Text 1/3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A58E1FFF-C337-FC49-90D8-D4A4D881D4F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AF36AC6-4121-D842-B2B6-01D5D8A5DB9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39EE808-2C02-044B-94F4-F198719CD4BA}" type="slidenum">
              <a:rPr lang="sv-SE" smtClean="0"/>
              <a:t>‹#›</a:t>
            </a:fld>
            <a:endParaRPr lang="sv-SE"/>
          </a:p>
        </p:txBody>
      </p:sp>
      <p:sp>
        <p:nvSpPr>
          <p:cNvPr id="8" name="Title 19">
            <a:extLst>
              <a:ext uri="{FF2B5EF4-FFF2-40B4-BE49-F238E27FC236}">
                <a16:creationId xmlns:a16="http://schemas.microsoft.com/office/drawing/2014/main" id="{964E059D-4897-1D44-8E49-FDE1E3004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042" y="365125"/>
            <a:ext cx="6878320" cy="749301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A34ABBF-A00B-E042-B47E-0E85D7E00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042" y="1332000"/>
            <a:ext cx="6878320" cy="48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B9C1897-CBC3-5247-AD24-53682517E824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0" y="0"/>
            <a:ext cx="4052206" cy="6858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200" i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sv-SE" dirty="0"/>
              <a:t>Klicka på ikonen för att lägga till en bild</a:t>
            </a:r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3F3173B9-7439-4E4C-8907-3B75AF9EA6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549" y="6405358"/>
            <a:ext cx="812501" cy="19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977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plat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594DE-00C4-9248-B470-FD7C38E90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293F09-4283-D94C-BF15-1F5D700A34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9EE808-2C02-044B-94F4-F198719CD4BA}" type="slidenum">
              <a:rPr lang="sv-SE" smtClean="0"/>
              <a:t>‹#›</a:t>
            </a:fld>
            <a:endParaRPr lang="sv-SE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A5B5D22-888D-D945-A1EB-8169951CF2A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3857897"/>
            <a:ext cx="10515600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Namn</a:t>
            </a:r>
            <a:r>
              <a:rPr lang="en-GB" dirty="0"/>
              <a:t> </a:t>
            </a:r>
            <a:r>
              <a:rPr lang="en-GB" dirty="0" err="1"/>
              <a:t>Namnsson</a:t>
            </a:r>
            <a:endParaRPr lang="en-GB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F5F40B2-74C7-F640-8E43-C612CC143B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6804" y="1906039"/>
            <a:ext cx="1478393" cy="139886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CA37CB98-D5E8-0F47-A964-28DF0B7F41C0}"/>
              </a:ext>
            </a:extLst>
          </p:cNvPr>
          <p:cNvSpPr/>
          <p:nvPr userDrawn="1"/>
        </p:nvSpPr>
        <p:spPr>
          <a:xfrm>
            <a:off x="3048000" y="426380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GB" dirty="0" err="1">
                <a:solidFill>
                  <a:schemeClr val="bg1"/>
                </a:solidFill>
              </a:rPr>
              <a:t>Namn.namnsson@bankid.com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9965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/kapitel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59CB7B1-341D-C248-A7BD-C448335F83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5138" y="3086100"/>
            <a:ext cx="10562252" cy="3421063"/>
          </a:xfrm>
        </p:spPr>
        <p:txBody>
          <a:bodyPr/>
          <a:lstStyle/>
          <a:p>
            <a:r>
              <a:rPr lang="sv-SE" noProof="0"/>
              <a:t>Klicka på ikonen för att lägga till en bild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9" y="1020431"/>
            <a:ext cx="10562252" cy="1475013"/>
          </a:xfrm>
          <a:effectLst/>
        </p:spPr>
        <p:txBody>
          <a:bodyPr lIns="0" anchor="b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138" y="2495445"/>
            <a:ext cx="10562252" cy="590321"/>
          </a:xfrm>
        </p:spPr>
        <p:txBody>
          <a:bodyPr anchor="t">
            <a:noAutofit/>
          </a:bodyPr>
          <a:lstStyle>
            <a:lvl1pPr marL="0" indent="0" algn="l">
              <a:buNone/>
              <a:defRPr sz="2400" cap="none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underrubrik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4498974-7B58-4A4A-8921-5D34B5F26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6534" y="264859"/>
            <a:ext cx="9016671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446E0C16-B9B1-B745-B64D-5B184B427F5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7446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65030" y="166935"/>
            <a:ext cx="659310" cy="6255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6" name="Grupp 11"/>
          <p:cNvGrpSpPr/>
          <p:nvPr/>
        </p:nvGrpSpPr>
        <p:grpSpPr>
          <a:xfrm>
            <a:off x="446534" y="692164"/>
            <a:ext cx="10582282" cy="44475"/>
            <a:chOff x="0" y="0"/>
            <a:chExt cx="10582281" cy="44474"/>
          </a:xfrm>
        </p:grpSpPr>
        <p:sp>
          <p:nvSpPr>
            <p:cNvPr id="163" name="Rektangel 6"/>
            <p:cNvSpPr/>
            <p:nvPr/>
          </p:nvSpPr>
          <p:spPr>
            <a:xfrm>
              <a:off x="0" y="1273"/>
              <a:ext cx="3456000" cy="4320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64" name="Rektangel 13"/>
            <p:cNvSpPr/>
            <p:nvPr/>
          </p:nvSpPr>
          <p:spPr>
            <a:xfrm>
              <a:off x="3557071" y="1273"/>
              <a:ext cx="3456001" cy="4320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65" name="Rektangel 14"/>
            <p:cNvSpPr/>
            <p:nvPr/>
          </p:nvSpPr>
          <p:spPr>
            <a:xfrm>
              <a:off x="7126282" y="-1"/>
              <a:ext cx="3456000" cy="4320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16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3831777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4_Rubrik och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1046E5E-363A-44D5-B8E2-A25AB12AFF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4698" y="6341728"/>
            <a:ext cx="285351" cy="270000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A238872D-0DE8-5C4E-B983-245CDD5BA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6000"/>
            <a:ext cx="10515600" cy="749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2B751A6-28CC-6745-8E76-8B52FA5E4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2000"/>
            <a:ext cx="10515600" cy="4844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>
                <a:solidFill>
                  <a:schemeClr val="bg2"/>
                </a:solidFill>
              </a:defRPr>
            </a:lvl1pPr>
            <a:lvl2pPr>
              <a:defRPr lang="sv-SE" dirty="0">
                <a:solidFill>
                  <a:schemeClr val="bg2"/>
                </a:solidFill>
              </a:defRPr>
            </a:lvl2pPr>
            <a:lvl3pPr>
              <a:defRPr lang="sv-SE" dirty="0">
                <a:solidFill>
                  <a:schemeClr val="bg2"/>
                </a:solidFill>
              </a:defRPr>
            </a:lvl3pPr>
            <a:lvl4pPr>
              <a:defRPr lang="sv-SE" dirty="0">
                <a:solidFill>
                  <a:schemeClr val="bg2"/>
                </a:solidFill>
              </a:defRPr>
            </a:lvl4pPr>
            <a:lvl5pPr>
              <a:defRPr lang="sv-SE" dirty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7F4D6C7-E029-4CD8-89D2-79703DC35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1317"/>
            <a:ext cx="91222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A29E6EA-65CA-41CC-A5C2-01528A383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50423" y="6401317"/>
            <a:ext cx="42454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sv-SE" smtClean="0">
                <a:solidFill>
                  <a:schemeClr val="bg2"/>
                </a:solidFill>
              </a:defRPr>
            </a:lvl1pPr>
          </a:lstStyle>
          <a:p>
            <a:fld id="{E39EE808-2C02-044B-94F4-F198719CD4B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509616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grafi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0587681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535" y="1020431"/>
            <a:ext cx="11128206" cy="1475013"/>
          </a:xfrm>
          <a:effectLst/>
        </p:spPr>
        <p:txBody>
          <a:bodyPr lIns="0" anchor="b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6534" y="2495445"/>
            <a:ext cx="11128206" cy="590321"/>
          </a:xfrm>
        </p:spPr>
        <p:txBody>
          <a:bodyPr anchor="t">
            <a:noAutofit/>
          </a:bodyPr>
          <a:lstStyle>
            <a:lvl1pPr marL="0" indent="0" algn="l">
              <a:buNone/>
              <a:defRPr sz="2400" cap="none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underrubrik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4498974-7B58-4A4A-8921-5D34B5F26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6534" y="264859"/>
            <a:ext cx="9016671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446E0C16-B9B1-B745-B64D-5B184B427F5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F8DE1A2-0245-B740-95C5-9EEC13EF56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063" y="3343701"/>
            <a:ext cx="6845300" cy="2750711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1965446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9">
            <a:extLst>
              <a:ext uri="{FF2B5EF4-FFF2-40B4-BE49-F238E27FC236}">
                <a16:creationId xmlns:a16="http://schemas.microsoft.com/office/drawing/2014/main" id="{7570E642-6231-4E4F-A915-AD65A16CB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6000"/>
            <a:ext cx="10515600" cy="749301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7D61E9B-FE77-43A8-8177-1B891F20E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1317"/>
            <a:ext cx="91222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5A1303-3BF4-554D-8526-A264163C69D4}" type="datetimeFigureOut">
              <a:rPr kumimoji="0" lang="sv-SE" sz="1100" b="0" i="0" u="none" strike="noStrike" kern="1200" cap="none" spc="0" normalizeH="0" baseline="0" noProof="0" smtClean="0">
                <a:ln>
                  <a:noFill/>
                </a:ln>
                <a:solidFill>
                  <a:srgbClr val="183E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2025-01-27</a:t>
            </a:fld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183E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9A43344-13A4-408C-BB54-5CD30F5AE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50423" y="6401317"/>
            <a:ext cx="42454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sv-SE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9EE808-2C02-044B-94F4-F198719CD4B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C09F4A41-A9B0-4103-B143-BFBC93C4EB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4697" y="6334904"/>
            <a:ext cx="285352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598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4_Int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F0248-6E0D-1240-9E99-CBF331AF0D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709739"/>
            <a:ext cx="10515600" cy="1609533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rPr lang="en-GB" dirty="0"/>
              <a:t>Click to edit text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3FC3B-BE37-CB49-A09C-BD54515218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3319272"/>
            <a:ext cx="10515600" cy="26361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CAA89FC-09D0-F348-AC80-CFE9B01DF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B725850-60F9-BF4E-AE1B-A5AC39DFD6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9EE808-2C02-044B-94F4-F198719CD4BA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009A540-F1DC-4B4E-A77E-A0E80B17B0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617" y="515409"/>
            <a:ext cx="604991" cy="57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544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4_Intro Bild">
    <p:bg>
      <p:bgPr>
        <a:solidFill>
          <a:srgbClr val="183E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615DE1A-7C0D-DA4C-B8F8-B4E678FC603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762958" y="0"/>
            <a:ext cx="5429042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037B74D-0998-3444-9409-B97B97D36E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709739"/>
            <a:ext cx="5751829" cy="1609533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rPr lang="en-GB" dirty="0"/>
              <a:t>Click to edit text</a:t>
            </a:r>
            <a:endParaRPr lang="sv-SE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97ABB60-60E9-3C42-BB97-B46E9B9C717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3319272"/>
            <a:ext cx="5751829" cy="26361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0ABDA4-5922-2440-829D-437A51A7FA9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AA7C211-993D-004D-BCE4-E93A614D920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39EE808-2C02-044B-94F4-F198719CD4BA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77B8307-B03D-6647-8A95-734AAB6DD2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577" y="646188"/>
            <a:ext cx="759600" cy="7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13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4_Intro Ingres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F0248-6E0D-1240-9E99-CBF331AF0D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709739"/>
            <a:ext cx="8001253" cy="95804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text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3FC3B-BE37-CB49-A09C-BD54515218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2743200"/>
            <a:ext cx="8001253" cy="3212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noProof="0"/>
              <a:t>Add text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DC1B666-F784-41FB-A286-087F3201B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1317"/>
            <a:ext cx="91222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57AE983-AC9C-42E2-B46A-9D79A5ED0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50423" y="6401317"/>
            <a:ext cx="42454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E39EE808-2C02-044B-94F4-F198719CD4B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BECADDA-04BA-494B-B403-268A335EFF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6188"/>
            <a:ext cx="759600" cy="7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73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4_Intro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F0248-6E0D-1240-9E99-CBF331AF0D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709739"/>
            <a:ext cx="10515600" cy="958047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rPr lang="en-GB" dirty="0"/>
              <a:t>Click to edit text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3FC3B-BE37-CB49-A09C-BD54515218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2743200"/>
            <a:ext cx="8001253" cy="3212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Add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6FF23-1850-3342-A466-904AD917D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FA521C-868F-E547-A365-62B7DB2CE0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9EE808-2C02-044B-94F4-F198719CD4BA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8980767-D780-FD40-980B-C3F6B01E4E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577" y="646188"/>
            <a:ext cx="759600" cy="7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095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4_Text 1/3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AF36AC6-4121-D842-B2B6-01D5D8A5DB9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39EE808-2C02-044B-94F4-F198719CD4BA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E506A5F-7DB7-D840-9025-5994E3826D09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139794" y="0"/>
            <a:ext cx="4052206" cy="6858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200" i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8" name="Title 19">
            <a:extLst>
              <a:ext uri="{FF2B5EF4-FFF2-40B4-BE49-F238E27FC236}">
                <a16:creationId xmlns:a16="http://schemas.microsoft.com/office/drawing/2014/main" id="{DC2310E9-9E53-D241-961A-12E33D8DA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78320" cy="749301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CB1B7B-DE5C-C44E-989C-4E476CBC0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2000"/>
            <a:ext cx="6878320" cy="48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149D691A-2AE2-954E-83C1-04CFEF815C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48" y="6405358"/>
            <a:ext cx="812501" cy="19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855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4_Text 1/3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A58E1FFF-C337-FC49-90D8-D4A4D881D4F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AF36AC6-4121-D842-B2B6-01D5D8A5DB9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39EE808-2C02-044B-94F4-F198719CD4BA}" type="slidenum">
              <a:rPr lang="sv-SE" smtClean="0"/>
              <a:t>‹#›</a:t>
            </a:fld>
            <a:endParaRPr lang="sv-SE"/>
          </a:p>
        </p:txBody>
      </p:sp>
      <p:sp>
        <p:nvSpPr>
          <p:cNvPr id="8" name="Title 19">
            <a:extLst>
              <a:ext uri="{FF2B5EF4-FFF2-40B4-BE49-F238E27FC236}">
                <a16:creationId xmlns:a16="http://schemas.microsoft.com/office/drawing/2014/main" id="{964E059D-4897-1D44-8E49-FDE1E3004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042" y="365125"/>
            <a:ext cx="6878320" cy="749301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A34ABBF-A00B-E042-B47E-0E85D7E00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042" y="1332000"/>
            <a:ext cx="6878320" cy="48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B9C1897-CBC3-5247-AD24-53682517E824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0" y="0"/>
            <a:ext cx="4052206" cy="6858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200" i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sv-SE" dirty="0"/>
              <a:t>Klicka på ikonen för att lägga till en bild</a:t>
            </a:r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3F3173B9-7439-4E4C-8907-3B75AF9EA6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549" y="6405358"/>
            <a:ext cx="812501" cy="19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619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plat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594DE-00C4-9248-B470-FD7C38E90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293F09-4283-D94C-BF15-1F5D700A34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9EE808-2C02-044B-94F4-F198719CD4BA}" type="slidenum">
              <a:rPr lang="sv-SE" smtClean="0"/>
              <a:t>‹#›</a:t>
            </a:fld>
            <a:endParaRPr lang="sv-SE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A5B5D22-888D-D945-A1EB-8169951CF2A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3857897"/>
            <a:ext cx="10515600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Namn</a:t>
            </a:r>
            <a:r>
              <a:rPr lang="en-GB" dirty="0"/>
              <a:t> </a:t>
            </a:r>
            <a:r>
              <a:rPr lang="en-GB" dirty="0" err="1"/>
              <a:t>Namnsson</a:t>
            </a:r>
            <a:endParaRPr lang="en-GB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F5F40B2-74C7-F640-8E43-C612CC143B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6804" y="1906039"/>
            <a:ext cx="1478393" cy="139886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CA37CB98-D5E8-0F47-A964-28DF0B7F41C0}"/>
              </a:ext>
            </a:extLst>
          </p:cNvPr>
          <p:cNvSpPr/>
          <p:nvPr userDrawn="1"/>
        </p:nvSpPr>
        <p:spPr>
          <a:xfrm>
            <a:off x="3048000" y="426380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GB" dirty="0" err="1">
                <a:solidFill>
                  <a:schemeClr val="bg1"/>
                </a:solidFill>
              </a:rPr>
              <a:t>Namn.namnsson@bankid.com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698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/kapitel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59CB7B1-341D-C248-A7BD-C448335F83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5138" y="3086100"/>
            <a:ext cx="10562252" cy="3421063"/>
          </a:xfrm>
        </p:spPr>
        <p:txBody>
          <a:bodyPr/>
          <a:lstStyle/>
          <a:p>
            <a:r>
              <a:rPr lang="sv-SE" noProof="0"/>
              <a:t>Klicka på ikonen för att lägga till en bild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9" y="1020431"/>
            <a:ext cx="10562252" cy="1475013"/>
          </a:xfrm>
          <a:effectLst/>
        </p:spPr>
        <p:txBody>
          <a:bodyPr lIns="0" anchor="b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138" y="2495445"/>
            <a:ext cx="10562252" cy="590321"/>
          </a:xfrm>
        </p:spPr>
        <p:txBody>
          <a:bodyPr anchor="t">
            <a:noAutofit/>
          </a:bodyPr>
          <a:lstStyle>
            <a:lvl1pPr marL="0" indent="0" algn="l">
              <a:buNone/>
              <a:defRPr sz="2400" cap="none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underrubrik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4498974-7B58-4A4A-8921-5D34B5F26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6534" y="264859"/>
            <a:ext cx="9016671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446E0C16-B9B1-B745-B64D-5B184B427F5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41848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7" descr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5030" y="166935"/>
            <a:ext cx="659310" cy="6255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6" name="Grupp 11"/>
          <p:cNvGrpSpPr/>
          <p:nvPr/>
        </p:nvGrpSpPr>
        <p:grpSpPr>
          <a:xfrm>
            <a:off x="446534" y="692164"/>
            <a:ext cx="10582282" cy="44475"/>
            <a:chOff x="0" y="0"/>
            <a:chExt cx="10582281" cy="44474"/>
          </a:xfrm>
        </p:grpSpPr>
        <p:sp>
          <p:nvSpPr>
            <p:cNvPr id="163" name="Rektangel 6"/>
            <p:cNvSpPr/>
            <p:nvPr/>
          </p:nvSpPr>
          <p:spPr>
            <a:xfrm>
              <a:off x="0" y="1273"/>
              <a:ext cx="3456000" cy="4320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64" name="Rektangel 13"/>
            <p:cNvSpPr/>
            <p:nvPr/>
          </p:nvSpPr>
          <p:spPr>
            <a:xfrm>
              <a:off x="3557071" y="1273"/>
              <a:ext cx="3456001" cy="4320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65" name="Rektangel 14"/>
            <p:cNvSpPr/>
            <p:nvPr/>
          </p:nvSpPr>
          <p:spPr>
            <a:xfrm>
              <a:off x="7126282" y="-1"/>
              <a:ext cx="3456000" cy="4320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16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8348420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4_Rubrik och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1046E5E-363A-44D5-B8E2-A25AB12AFF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4698" y="6341728"/>
            <a:ext cx="285351" cy="270000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A238872D-0DE8-5C4E-B983-245CDD5BA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6000"/>
            <a:ext cx="10515600" cy="749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2B751A6-28CC-6745-8E76-8B52FA5E4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2000"/>
            <a:ext cx="10515600" cy="4844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>
                <a:solidFill>
                  <a:schemeClr val="bg2"/>
                </a:solidFill>
              </a:defRPr>
            </a:lvl1pPr>
            <a:lvl2pPr>
              <a:defRPr lang="sv-SE" dirty="0">
                <a:solidFill>
                  <a:schemeClr val="bg2"/>
                </a:solidFill>
              </a:defRPr>
            </a:lvl2pPr>
            <a:lvl3pPr>
              <a:defRPr lang="sv-SE" dirty="0">
                <a:solidFill>
                  <a:schemeClr val="bg2"/>
                </a:solidFill>
              </a:defRPr>
            </a:lvl3pPr>
            <a:lvl4pPr>
              <a:defRPr lang="sv-SE" dirty="0">
                <a:solidFill>
                  <a:schemeClr val="bg2"/>
                </a:solidFill>
              </a:defRPr>
            </a:lvl4pPr>
            <a:lvl5pPr>
              <a:defRPr lang="sv-SE" dirty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7F4D6C7-E029-4CD8-89D2-79703DC35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1317"/>
            <a:ext cx="91222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A29E6EA-65CA-41CC-A5C2-01528A383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50423" y="6401317"/>
            <a:ext cx="42454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sv-SE" smtClean="0">
                <a:solidFill>
                  <a:schemeClr val="bg2"/>
                </a:solidFill>
              </a:defRPr>
            </a:lvl1pPr>
          </a:lstStyle>
          <a:p>
            <a:fld id="{E39EE808-2C02-044B-94F4-F198719CD4B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74145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grafi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0587681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535" y="1020431"/>
            <a:ext cx="11128206" cy="1475013"/>
          </a:xfrm>
          <a:effectLst/>
        </p:spPr>
        <p:txBody>
          <a:bodyPr lIns="0" anchor="b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6534" y="2495445"/>
            <a:ext cx="11128206" cy="590321"/>
          </a:xfrm>
        </p:spPr>
        <p:txBody>
          <a:bodyPr anchor="t">
            <a:noAutofit/>
          </a:bodyPr>
          <a:lstStyle>
            <a:lvl1pPr marL="0" indent="0" algn="l">
              <a:buNone/>
              <a:defRPr sz="2400" cap="none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underrubrik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4498974-7B58-4A4A-8921-5D34B5F26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6534" y="264859"/>
            <a:ext cx="9016671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446E0C16-B9B1-B745-B64D-5B184B427F5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F8DE1A2-0245-B740-95C5-9EEC13EF56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063" y="3343701"/>
            <a:ext cx="6845300" cy="2750711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42352912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718AFFC-775D-6D4D-8E44-34BD9FD60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6534" y="264859"/>
            <a:ext cx="9016671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446E0C16-B9B1-B745-B64D-5B184B427F5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23C5C9B-DF54-8E41-850C-2EF801B19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34" y="705124"/>
            <a:ext cx="10579424" cy="1009376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/>
          <a:p>
            <a:r>
              <a:rPr lang="en-US" noProof="0"/>
              <a:t>Click to edit Master title style</a:t>
            </a:r>
            <a:endParaRPr lang="sv-SE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28E7999-296B-2440-89A7-17969E0B6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34" y="1970877"/>
            <a:ext cx="10579429" cy="4275923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5031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9">
            <a:extLst>
              <a:ext uri="{FF2B5EF4-FFF2-40B4-BE49-F238E27FC236}">
                <a16:creationId xmlns:a16="http://schemas.microsoft.com/office/drawing/2014/main" id="{7570E642-6231-4E4F-A915-AD65A16CB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6000"/>
            <a:ext cx="10515600" cy="749301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7D61E9B-FE77-43A8-8177-1B891F20E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1317"/>
            <a:ext cx="91222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5A1303-3BF4-554D-8526-A264163C69D4}" type="datetimeFigureOut">
              <a:rPr kumimoji="0" lang="sv-SE" sz="1100" b="0" i="0" u="none" strike="noStrike" kern="1200" cap="none" spc="0" normalizeH="0" baseline="0" noProof="0" smtClean="0">
                <a:ln>
                  <a:noFill/>
                </a:ln>
                <a:solidFill>
                  <a:srgbClr val="183E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2025-01-27</a:t>
            </a:fld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183E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9A43344-13A4-408C-BB54-5CD30F5AE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50423" y="6401317"/>
            <a:ext cx="42454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sv-SE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9EE808-2C02-044B-94F4-F198719CD4B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C09F4A41-A9B0-4103-B143-BFBC93C4EB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4697" y="6334904"/>
            <a:ext cx="285352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A238872D-0DE8-5C4E-B983-245CDD5BA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6000"/>
            <a:ext cx="10515600" cy="7493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2B751A6-28CC-6745-8E76-8B52FA5E4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2000"/>
            <a:ext cx="10515600" cy="4844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7F4D6C7-E029-4CD8-89D2-79703DC35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1317"/>
            <a:ext cx="91222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A29E6EA-65CA-41CC-A5C2-01528A383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50423" y="6401317"/>
            <a:ext cx="42454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sv-SE" smtClean="0"/>
            </a:lvl1pPr>
          </a:lstStyle>
          <a:p>
            <a:fld id="{E39EE808-2C02-044B-94F4-F198719CD4B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FAE5D41-4130-4BD2-AA7B-2917E1DE0D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4697" y="6341728"/>
            <a:ext cx="285352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056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4_Int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F0248-6E0D-1240-9E99-CBF331AF0D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709739"/>
            <a:ext cx="10515600" cy="1609533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rPr lang="en-GB" dirty="0"/>
              <a:t>Click to edit text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3FC3B-BE37-CB49-A09C-BD54515218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3319272"/>
            <a:ext cx="10515600" cy="26361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CAA89FC-09D0-F348-AC80-CFE9B01DF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B725850-60F9-BF4E-AE1B-A5AC39DFD6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9EE808-2C02-044B-94F4-F198719CD4BA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009A540-F1DC-4B4E-A77E-A0E80B17B0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617" y="515409"/>
            <a:ext cx="604991" cy="57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125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4_Intro Bild">
    <p:bg>
      <p:bgPr>
        <a:solidFill>
          <a:srgbClr val="183E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615DE1A-7C0D-DA4C-B8F8-B4E678FC603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762958" y="0"/>
            <a:ext cx="5429042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037B74D-0998-3444-9409-B97B97D36E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709739"/>
            <a:ext cx="5751829" cy="1609533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rPr lang="en-GB" dirty="0"/>
              <a:t>Click to edit text</a:t>
            </a:r>
            <a:endParaRPr lang="sv-SE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97ABB60-60E9-3C42-BB97-B46E9B9C717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3319272"/>
            <a:ext cx="5751829" cy="26361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0ABDA4-5922-2440-829D-437A51A7FA9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AA7C211-993D-004D-BCE4-E93A614D920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39EE808-2C02-044B-94F4-F198719CD4BA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77B8307-B03D-6647-8A95-734AAB6DD2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577" y="646188"/>
            <a:ext cx="759600" cy="7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32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4_Intro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F0248-6E0D-1240-9E99-CBF331AF0D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709739"/>
            <a:ext cx="10515600" cy="958047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rPr lang="en-GB" dirty="0"/>
              <a:t>Click to edit text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3FC3B-BE37-CB49-A09C-BD54515218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2743200"/>
            <a:ext cx="8001253" cy="3212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Add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6FF23-1850-3342-A466-904AD917D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FA521C-868F-E547-A365-62B7DB2CE0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9EE808-2C02-044B-94F4-F198719CD4BA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8980767-D780-FD40-980B-C3F6B01E4E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577" y="646188"/>
            <a:ext cx="759600" cy="7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153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4_Text 1/3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AF36AC6-4121-D842-B2B6-01D5D8A5DB9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39EE808-2C02-044B-94F4-F198719CD4B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E506A5F-7DB7-D840-9025-5994E3826D09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139794" y="0"/>
            <a:ext cx="4052206" cy="6858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200" i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8" name="Title 19">
            <a:extLst>
              <a:ext uri="{FF2B5EF4-FFF2-40B4-BE49-F238E27FC236}">
                <a16:creationId xmlns:a16="http://schemas.microsoft.com/office/drawing/2014/main" id="{DC2310E9-9E53-D241-961A-12E33D8DA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78320" cy="749301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CB1B7B-DE5C-C44E-989C-4E476CBC0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2000"/>
            <a:ext cx="6878320" cy="48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149D691A-2AE2-954E-83C1-04CFEF815C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48" y="6405358"/>
            <a:ext cx="812501" cy="19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87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4_Text 1/3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A58E1FFF-C337-FC49-90D8-D4A4D881D4F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AF36AC6-4121-D842-B2B6-01D5D8A5DB9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39EE808-2C02-044B-94F4-F198719CD4B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Title 19">
            <a:extLst>
              <a:ext uri="{FF2B5EF4-FFF2-40B4-BE49-F238E27FC236}">
                <a16:creationId xmlns:a16="http://schemas.microsoft.com/office/drawing/2014/main" id="{964E059D-4897-1D44-8E49-FDE1E3004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042" y="365125"/>
            <a:ext cx="6878320" cy="749301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A34ABBF-A00B-E042-B47E-0E85D7E00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042" y="1332000"/>
            <a:ext cx="6878320" cy="48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B9C1897-CBC3-5247-AD24-53682517E824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0" y="0"/>
            <a:ext cx="4052206" cy="6858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200" i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sv-SE" dirty="0"/>
              <a:t>Klicka på ikonen för att lägga till en bild</a:t>
            </a:r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3F3173B9-7439-4E4C-8907-3B75AF9EA6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549" y="6405358"/>
            <a:ext cx="812501" cy="19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890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plat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594DE-00C4-9248-B470-FD7C38E90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293F09-4283-D94C-BF15-1F5D700A34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9EE808-2C02-044B-94F4-F198719CD4B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A5B5D22-888D-D945-A1EB-8169951CF2A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3857897"/>
            <a:ext cx="10515600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Namn</a:t>
            </a:r>
            <a:r>
              <a:rPr lang="en-GB" dirty="0"/>
              <a:t> </a:t>
            </a:r>
            <a:r>
              <a:rPr lang="en-GB" dirty="0" err="1"/>
              <a:t>Namnsson</a:t>
            </a:r>
            <a:endParaRPr lang="en-GB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F5F40B2-74C7-F640-8E43-C612CC143B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6804" y="1906039"/>
            <a:ext cx="1478393" cy="139886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CA37CB98-D5E8-0F47-A964-28DF0B7F41C0}"/>
              </a:ext>
            </a:extLst>
          </p:cNvPr>
          <p:cNvSpPr/>
          <p:nvPr userDrawn="1"/>
        </p:nvSpPr>
        <p:spPr>
          <a:xfrm>
            <a:off x="3048000" y="426380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GB" dirty="0">
                <a:solidFill>
                  <a:schemeClr val="bg1"/>
                </a:solidFill>
              </a:rPr>
              <a:t>Namn.namnsson@bankid.com</a:t>
            </a:r>
          </a:p>
        </p:txBody>
      </p:sp>
    </p:spTree>
    <p:extLst>
      <p:ext uri="{BB962C8B-B14F-4D97-AF65-F5344CB8AC3E}">
        <p14:creationId xmlns:p14="http://schemas.microsoft.com/office/powerpoint/2010/main" val="2717000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7A6F4C-D6C1-6E34-DDFE-EA1A23BEC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D5BEC-8312-F401-0F7A-067332B574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39EE808-2C02-044B-94F4-F198719CD4B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8855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text_2 innehålls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A238872D-0DE8-5C4E-B983-245CDD5BA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6000"/>
            <a:ext cx="10515600" cy="7493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2B751A6-28CC-6745-8E76-8B52FA5E4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2000"/>
            <a:ext cx="5040000" cy="4844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FontTx/>
              <a:buNone/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7F4D6C7-E029-4CD8-89D2-79703DC35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1317"/>
            <a:ext cx="91222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A29E6EA-65CA-41CC-A5C2-01528A383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50423" y="6401317"/>
            <a:ext cx="42454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sv-SE" smtClean="0"/>
            </a:lvl1pPr>
          </a:lstStyle>
          <a:p>
            <a:fld id="{E39EE808-2C02-044B-94F4-F198719CD4B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FAE5D41-4130-4BD2-AA7B-2917E1DE0D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4697" y="6341728"/>
            <a:ext cx="285352" cy="270000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436600-4515-42BC-A845-E229ED4792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36000" y="1331912"/>
            <a:ext cx="5017800" cy="216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0A43EC3F-5AAF-458E-AC4C-D8AAFDB76D2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6000" y="3733199"/>
            <a:ext cx="5017800" cy="244376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6229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4_Rubrik och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1046E5E-363A-44D5-B8E2-A25AB12AFF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4698" y="6341728"/>
            <a:ext cx="285351" cy="270000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A238872D-0DE8-5C4E-B983-245CDD5BA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6000"/>
            <a:ext cx="10515600" cy="749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2B751A6-28CC-6745-8E76-8B52FA5E4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2000"/>
            <a:ext cx="10515600" cy="4844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>
                <a:solidFill>
                  <a:schemeClr val="bg2"/>
                </a:solidFill>
              </a:defRPr>
            </a:lvl1pPr>
            <a:lvl2pPr>
              <a:defRPr lang="sv-SE" dirty="0">
                <a:solidFill>
                  <a:schemeClr val="bg2"/>
                </a:solidFill>
              </a:defRPr>
            </a:lvl2pPr>
            <a:lvl3pPr>
              <a:defRPr lang="sv-SE" dirty="0">
                <a:solidFill>
                  <a:schemeClr val="bg2"/>
                </a:solidFill>
              </a:defRPr>
            </a:lvl3pPr>
            <a:lvl4pPr>
              <a:defRPr lang="sv-SE" dirty="0">
                <a:solidFill>
                  <a:schemeClr val="bg2"/>
                </a:solidFill>
              </a:defRPr>
            </a:lvl4pPr>
            <a:lvl5pPr>
              <a:defRPr lang="sv-SE" dirty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7F4D6C7-E029-4CD8-89D2-79703DC35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1317"/>
            <a:ext cx="91222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A29E6EA-65CA-41CC-A5C2-01528A383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50423" y="6401317"/>
            <a:ext cx="42454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sv-SE" smtClean="0">
                <a:solidFill>
                  <a:schemeClr val="bg2"/>
                </a:solidFill>
              </a:defRPr>
            </a:lvl1pPr>
          </a:lstStyle>
          <a:p>
            <a:fld id="{E39EE808-2C02-044B-94F4-F198719CD4B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353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0A433-74D3-044F-84AB-337C6CB27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32000"/>
            <a:ext cx="10515600" cy="4844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C2A61-0722-DB49-90BD-8D900A4DF4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1317"/>
            <a:ext cx="91222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E26B8-A674-6C4D-B2F2-2C50E1B3D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50423" y="6401317"/>
            <a:ext cx="42454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E39EE808-2C02-044B-94F4-F198719CD4B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le Placeholder 10">
            <a:extLst>
              <a:ext uri="{FF2B5EF4-FFF2-40B4-BE49-F238E27FC236}">
                <a16:creationId xmlns:a16="http://schemas.microsoft.com/office/drawing/2014/main" id="{78AEEB14-AAD7-9B47-9885-F5E2D928C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396000"/>
            <a:ext cx="10515600" cy="74930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36698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0000" indent="-18000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0000" indent="-18000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4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9138" indent="-18000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4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00" indent="-18000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4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80000" indent="-18000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4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0A433-74D3-044F-84AB-337C6CB27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32000"/>
            <a:ext cx="10515600" cy="4844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C2A61-0722-DB49-90BD-8D900A4DF4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1317"/>
            <a:ext cx="91222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E26B8-A674-6C4D-B2F2-2C50E1B3D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50423" y="6401317"/>
            <a:ext cx="424543" cy="2286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E39EE808-2C02-044B-94F4-F198719CD4B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le Placeholder 10">
            <a:extLst>
              <a:ext uri="{FF2B5EF4-FFF2-40B4-BE49-F238E27FC236}">
                <a16:creationId xmlns:a16="http://schemas.microsoft.com/office/drawing/2014/main" id="{78AEEB14-AAD7-9B47-9885-F5E2D928C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396000"/>
            <a:ext cx="10515600" cy="74930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53836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0000" indent="-18000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0000" indent="-18000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4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9138" indent="-18000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4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00" indent="-18000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4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80000" indent="-18000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4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83E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0A433-74D3-044F-84AB-337C6CB27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54629"/>
            <a:ext cx="10515600" cy="452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C2A61-0722-DB49-90BD-8D900A4DF4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E26B8-A674-6C4D-B2F2-2C50E1B3D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1652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39EE808-2C02-044B-94F4-F198719CD4BA}" type="slidenum">
              <a:rPr lang="sv-SE" smtClean="0"/>
              <a:pPr/>
              <a:t>‹#›</a:t>
            </a:fld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937511C9-0D3B-E04B-BB08-A8253F2AB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57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90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83E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0A433-74D3-044F-84AB-337C6CB27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54629"/>
            <a:ext cx="10515600" cy="452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C2A61-0722-DB49-90BD-8D900A4DF4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E26B8-A674-6C4D-B2F2-2C50E1B3D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1652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39EE808-2C02-044B-94F4-F198719CD4BA}" type="slidenum">
              <a:rPr lang="sv-SE" smtClean="0"/>
              <a:pPr/>
              <a:t>‹#›</a:t>
            </a:fld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937511C9-0D3B-E04B-BB08-A8253F2AB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57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61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9" r:id="rId11"/>
    <p:sldLayoutId id="2147483760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83E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0A433-74D3-044F-84AB-337C6CB27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54629"/>
            <a:ext cx="10515600" cy="452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C2A61-0722-DB49-90BD-8D900A4DF4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5A1303-3BF4-554D-8526-A264163C69D4}" type="datetimeFigureOut">
              <a:rPr lang="sv-SE" smtClean="0"/>
              <a:pPr/>
              <a:t>2025-01-27</a:t>
            </a:fld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E26B8-A674-6C4D-B2F2-2C50E1B3D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1652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39EE808-2C02-044B-94F4-F198719CD4BA}" type="slidenum">
              <a:rPr lang="sv-SE" smtClean="0"/>
              <a:pPr/>
              <a:t>‹#›</a:t>
            </a:fld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937511C9-0D3B-E04B-BB08-A8253F2AB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57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635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cdn.bankid.com/video/kontrollera-id-handling.mp4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person, person&#10;&#10;Automatiskt genererad beskrivning">
            <a:extLst>
              <a:ext uri="{FF2B5EF4-FFF2-40B4-BE49-F238E27FC236}">
                <a16:creationId xmlns:a16="http://schemas.microsoft.com/office/drawing/2014/main" id="{C004C68B-71D0-6327-F11B-DC7C29D2D1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2444" y="0"/>
            <a:ext cx="7969556" cy="6858000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89EFFC0F-8394-858E-0E13-67263EDFF0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738" y="0"/>
            <a:ext cx="11095899" cy="6858000"/>
          </a:xfrm>
          <a:prstGeom prst="rect">
            <a:avLst/>
          </a:prstGeom>
        </p:spPr>
      </p:pic>
      <p:sp>
        <p:nvSpPr>
          <p:cNvPr id="6" name="Rubrik 5">
            <a:extLst>
              <a:ext uri="{FF2B5EF4-FFF2-40B4-BE49-F238E27FC236}">
                <a16:creationId xmlns:a16="http://schemas.microsoft.com/office/drawing/2014/main" id="{619355D8-DBC6-9773-5D22-12C928CF0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Motverka </a:t>
            </a:r>
            <a:r>
              <a:rPr lang="sv-SE" dirty="0"/>
              <a:t>bedrägerier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CF48EC4-A61E-2537-E533-B930B42135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Säker användning med BankID</a:t>
            </a:r>
          </a:p>
        </p:txBody>
      </p:sp>
    </p:spTree>
    <p:extLst>
      <p:ext uri="{BB962C8B-B14F-4D97-AF65-F5344CB8AC3E}">
        <p14:creationId xmlns:p14="http://schemas.microsoft.com/office/powerpoint/2010/main" val="242623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7FA118-5218-4393-BA0A-219C703E2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Samverkan ger effekt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7A367EB-F95E-4F06-8B8C-33F56416DF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095172"/>
            <a:ext cx="10278005" cy="3706653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014A7351-3C3C-4D28-BFAF-650D57ADBFE7}"/>
              </a:ext>
            </a:extLst>
          </p:cNvPr>
          <p:cNvSpPr txBox="1"/>
          <p:nvPr/>
        </p:nvSpPr>
        <p:spPr>
          <a:xfrm>
            <a:off x="1118201" y="4135895"/>
            <a:ext cx="4388961" cy="1352811"/>
          </a:xfrm>
          <a:prstGeom prst="rect">
            <a:avLst/>
          </a:prstGeom>
          <a:solidFill>
            <a:srgbClr val="183E4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A3337F9-AA13-4712-9669-1D912AC1E9F8}"/>
              </a:ext>
            </a:extLst>
          </p:cNvPr>
          <p:cNvSpPr txBox="1"/>
          <p:nvPr/>
        </p:nvSpPr>
        <p:spPr>
          <a:xfrm>
            <a:off x="3120425" y="2546912"/>
            <a:ext cx="2734849" cy="1352811"/>
          </a:xfrm>
          <a:prstGeom prst="rect">
            <a:avLst/>
          </a:prstGeom>
          <a:solidFill>
            <a:srgbClr val="183E4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 bankers utredningsarbete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394D931F-78F6-4A56-A842-8F5E6EAFB822}"/>
              </a:ext>
            </a:extLst>
          </p:cNvPr>
          <p:cNvSpPr txBox="1"/>
          <p:nvPr/>
        </p:nvSpPr>
        <p:spPr>
          <a:xfrm>
            <a:off x="7690184" y="2798080"/>
            <a:ext cx="2734849" cy="1090518"/>
          </a:xfrm>
          <a:prstGeom prst="rect">
            <a:avLst/>
          </a:prstGeom>
          <a:solidFill>
            <a:srgbClr val="183E4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Utbildning och information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F382D84-2C72-4DDE-9995-5191485BAF46}"/>
              </a:ext>
            </a:extLst>
          </p:cNvPr>
          <p:cNvSpPr txBox="1"/>
          <p:nvPr/>
        </p:nvSpPr>
        <p:spPr>
          <a:xfrm>
            <a:off x="1013365" y="2460951"/>
            <a:ext cx="2328229" cy="1352811"/>
          </a:xfrm>
          <a:prstGeom prst="rect">
            <a:avLst/>
          </a:prstGeom>
          <a:solidFill>
            <a:srgbClr val="183E4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latshållare för innehåll 335">
            <a:extLst>
              <a:ext uri="{FF2B5EF4-FFF2-40B4-BE49-F238E27FC236}">
                <a16:creationId xmlns:a16="http://schemas.microsoft.com/office/drawing/2014/main" id="{9DB6ADF3-DFF9-42D8-8898-E7A6FD299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72625" y="2250454"/>
            <a:ext cx="1447800" cy="1447800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A6C281F6-9C2B-4674-BDF2-7AF444549A35}"/>
              </a:ext>
            </a:extLst>
          </p:cNvPr>
          <p:cNvSpPr txBox="1"/>
          <p:nvPr/>
        </p:nvSpPr>
        <p:spPr>
          <a:xfrm>
            <a:off x="8296834" y="4167985"/>
            <a:ext cx="2776965" cy="1518376"/>
          </a:xfrm>
          <a:prstGeom prst="rect">
            <a:avLst/>
          </a:prstGeom>
          <a:solidFill>
            <a:srgbClr val="183E4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Uppmärksamma aktörer, politiker och lagstiftare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14FFC792-C390-4DC6-A733-B306F8460518}"/>
              </a:ext>
            </a:extLst>
          </p:cNvPr>
          <p:cNvSpPr txBox="1"/>
          <p:nvPr/>
        </p:nvSpPr>
        <p:spPr>
          <a:xfrm>
            <a:off x="6096000" y="4277170"/>
            <a:ext cx="2328583" cy="1352811"/>
          </a:xfrm>
          <a:prstGeom prst="rect">
            <a:avLst/>
          </a:prstGeom>
          <a:solidFill>
            <a:srgbClr val="183E4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7DF6AB0B-7271-4380-B639-426CCF94D9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64591" y="4180461"/>
            <a:ext cx="1358746" cy="1358746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29CEAA7A-E8E9-4B7D-A30F-F343933104AB}"/>
              </a:ext>
            </a:extLst>
          </p:cNvPr>
          <p:cNvSpPr txBox="1"/>
          <p:nvPr/>
        </p:nvSpPr>
        <p:spPr>
          <a:xfrm>
            <a:off x="6345101" y="2518693"/>
            <a:ext cx="1715553" cy="1352811"/>
          </a:xfrm>
          <a:prstGeom prst="rect">
            <a:avLst/>
          </a:prstGeom>
          <a:solidFill>
            <a:srgbClr val="183E4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4" name="Bild 13">
            <a:extLst>
              <a:ext uri="{FF2B5EF4-FFF2-40B4-BE49-F238E27FC236}">
                <a16:creationId xmlns:a16="http://schemas.microsoft.com/office/drawing/2014/main" id="{53607AE9-BA82-4048-BF70-EC2A9E5E5F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24988" y="2648193"/>
            <a:ext cx="1049083" cy="1049083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9933CF58-E8EF-4EE2-9F6E-0CB7023819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96525" y="4064033"/>
            <a:ext cx="2328584" cy="1620808"/>
          </a:xfrm>
          <a:prstGeom prst="rect">
            <a:avLst/>
          </a:prstGeom>
        </p:spPr>
      </p:pic>
      <p:grpSp>
        <p:nvGrpSpPr>
          <p:cNvPr id="17" name="Grupp 16">
            <a:extLst>
              <a:ext uri="{FF2B5EF4-FFF2-40B4-BE49-F238E27FC236}">
                <a16:creationId xmlns:a16="http://schemas.microsoft.com/office/drawing/2014/main" id="{CE607B62-2724-44C4-946E-75654D827C06}"/>
              </a:ext>
            </a:extLst>
          </p:cNvPr>
          <p:cNvGrpSpPr/>
          <p:nvPr/>
        </p:nvGrpSpPr>
        <p:grpSpPr>
          <a:xfrm>
            <a:off x="2578866" y="4221856"/>
            <a:ext cx="2100907" cy="1240599"/>
            <a:chOff x="3593920" y="2498211"/>
            <a:chExt cx="2100907" cy="1240599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B4BD6C2D-86F6-44DD-8A75-0990494C42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51579" b="33784"/>
            <a:stretch/>
          </p:blipFill>
          <p:spPr>
            <a:xfrm>
              <a:off x="3593920" y="2498211"/>
              <a:ext cx="2100907" cy="1240599"/>
            </a:xfrm>
            <a:prstGeom prst="rect">
              <a:avLst/>
            </a:prstGeom>
          </p:spPr>
        </p:pic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D2972C32-FD7A-44E2-8469-F045DA945428}"/>
                </a:ext>
              </a:extLst>
            </p:cNvPr>
            <p:cNvSpPr txBox="1"/>
            <p:nvPr/>
          </p:nvSpPr>
          <p:spPr>
            <a:xfrm>
              <a:off x="3692622" y="2558540"/>
              <a:ext cx="1561307" cy="576733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183E4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 +7 000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95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B4558"/>
            </a:gs>
            <a:gs pos="97000">
              <a:srgbClr val="000000"/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C9273C-D559-33F5-B733-CA71692C2BB2}"/>
              </a:ext>
            </a:extLst>
          </p:cNvPr>
          <p:cNvGrpSpPr/>
          <p:nvPr/>
        </p:nvGrpSpPr>
        <p:grpSpPr>
          <a:xfrm>
            <a:off x="5146089" y="1972165"/>
            <a:ext cx="1899822" cy="1793830"/>
            <a:chOff x="10312347" y="5150205"/>
            <a:chExt cx="1504180" cy="1420261"/>
          </a:xfrm>
          <a:solidFill>
            <a:schemeClr val="bg1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3D4E9AD5-13B4-2F56-D4E8-4CF6F93D5F12}"/>
                </a:ext>
              </a:extLst>
            </p:cNvPr>
            <p:cNvSpPr/>
            <p:nvPr/>
          </p:nvSpPr>
          <p:spPr>
            <a:xfrm>
              <a:off x="10372798" y="5276641"/>
              <a:ext cx="476945" cy="894555"/>
            </a:xfrm>
            <a:custGeom>
              <a:avLst/>
              <a:gdLst>
                <a:gd name="connsiteX0" fmla="*/ 414114 w 476945"/>
                <a:gd name="connsiteY0" fmla="*/ 614591 h 894555"/>
                <a:gd name="connsiteX1" fmla="*/ 476946 w 476945"/>
                <a:gd name="connsiteY1" fmla="*/ 219123 h 894555"/>
                <a:gd name="connsiteX2" fmla="*/ 409830 w 476945"/>
                <a:gd name="connsiteY2" fmla="*/ 219123 h 894555"/>
                <a:gd name="connsiteX3" fmla="*/ 326056 w 476945"/>
                <a:gd name="connsiteY3" fmla="*/ 169214 h 894555"/>
                <a:gd name="connsiteX4" fmla="*/ 365087 w 476945"/>
                <a:gd name="connsiteY4" fmla="*/ 84132 h 894555"/>
                <a:gd name="connsiteX5" fmla="*/ 397931 w 476945"/>
                <a:gd name="connsiteY5" fmla="*/ 46106 h 894555"/>
                <a:gd name="connsiteX6" fmla="*/ 389363 w 476945"/>
                <a:gd name="connsiteY6" fmla="*/ 17112 h 894555"/>
                <a:gd name="connsiteX7" fmla="*/ 327008 w 476945"/>
                <a:gd name="connsiteY7" fmla="*/ 0 h 894555"/>
                <a:gd name="connsiteX8" fmla="*/ 241805 w 476945"/>
                <a:gd name="connsiteY8" fmla="*/ 47532 h 894555"/>
                <a:gd name="connsiteX9" fmla="*/ 260844 w 476945"/>
                <a:gd name="connsiteY9" fmla="*/ 81755 h 894555"/>
                <a:gd name="connsiteX10" fmla="*/ 279408 w 476945"/>
                <a:gd name="connsiteY10" fmla="*/ 166838 h 894555"/>
                <a:gd name="connsiteX11" fmla="*/ 174690 w 476945"/>
                <a:gd name="connsiteY11" fmla="*/ 219123 h 894555"/>
                <a:gd name="connsiteX12" fmla="*/ 106147 w 476945"/>
                <a:gd name="connsiteY12" fmla="*/ 219123 h 894555"/>
                <a:gd name="connsiteX13" fmla="*/ 0 w 476945"/>
                <a:gd name="connsiteY13" fmla="*/ 894555 h 894555"/>
                <a:gd name="connsiteX14" fmla="*/ 370323 w 476945"/>
                <a:gd name="connsiteY14" fmla="*/ 894555 h 894555"/>
                <a:gd name="connsiteX15" fmla="*/ 414114 w 476945"/>
                <a:gd name="connsiteY15" fmla="*/ 614591 h 894555"/>
                <a:gd name="connsiteX16" fmla="*/ 414114 w 476945"/>
                <a:gd name="connsiteY16" fmla="*/ 614591 h 894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6945" h="894555">
                  <a:moveTo>
                    <a:pt x="414114" y="614591"/>
                  </a:moveTo>
                  <a:lnTo>
                    <a:pt x="476946" y="219123"/>
                  </a:lnTo>
                  <a:cubicBezTo>
                    <a:pt x="452194" y="219123"/>
                    <a:pt x="409830" y="219123"/>
                    <a:pt x="409830" y="219123"/>
                  </a:cubicBezTo>
                  <a:cubicBezTo>
                    <a:pt x="378415" y="219123"/>
                    <a:pt x="337955" y="201536"/>
                    <a:pt x="326056" y="169214"/>
                  </a:cubicBezTo>
                  <a:cubicBezTo>
                    <a:pt x="322248" y="158282"/>
                    <a:pt x="313204" y="120732"/>
                    <a:pt x="365087" y="84132"/>
                  </a:cubicBezTo>
                  <a:cubicBezTo>
                    <a:pt x="383651" y="71298"/>
                    <a:pt x="395551" y="57039"/>
                    <a:pt x="397931" y="46106"/>
                  </a:cubicBezTo>
                  <a:cubicBezTo>
                    <a:pt x="400311" y="34698"/>
                    <a:pt x="397455" y="24717"/>
                    <a:pt x="389363" y="17112"/>
                  </a:cubicBezTo>
                  <a:cubicBezTo>
                    <a:pt x="377939" y="6179"/>
                    <a:pt x="355567" y="0"/>
                    <a:pt x="327008" y="0"/>
                  </a:cubicBezTo>
                  <a:cubicBezTo>
                    <a:pt x="278932" y="0"/>
                    <a:pt x="245137" y="27569"/>
                    <a:pt x="241805" y="47532"/>
                  </a:cubicBezTo>
                  <a:cubicBezTo>
                    <a:pt x="239425" y="62267"/>
                    <a:pt x="250849" y="74150"/>
                    <a:pt x="260844" y="81755"/>
                  </a:cubicBezTo>
                  <a:cubicBezTo>
                    <a:pt x="290832" y="104095"/>
                    <a:pt x="297972" y="136417"/>
                    <a:pt x="279408" y="166838"/>
                  </a:cubicBezTo>
                  <a:cubicBezTo>
                    <a:pt x="260368" y="198209"/>
                    <a:pt x="218957" y="218648"/>
                    <a:pt x="174690" y="219123"/>
                  </a:cubicBezTo>
                  <a:cubicBezTo>
                    <a:pt x="174690" y="219123"/>
                    <a:pt x="130898" y="219123"/>
                    <a:pt x="106147" y="219123"/>
                  </a:cubicBezTo>
                  <a:cubicBezTo>
                    <a:pt x="100435" y="257624"/>
                    <a:pt x="7140" y="847974"/>
                    <a:pt x="0" y="894555"/>
                  </a:cubicBezTo>
                  <a:lnTo>
                    <a:pt x="370323" y="894555"/>
                  </a:lnTo>
                  <a:cubicBezTo>
                    <a:pt x="373655" y="874116"/>
                    <a:pt x="390791" y="762416"/>
                    <a:pt x="414114" y="614591"/>
                  </a:cubicBezTo>
                  <a:lnTo>
                    <a:pt x="414114" y="614591"/>
                  </a:lnTo>
                  <a:close/>
                </a:path>
              </a:pathLst>
            </a:custGeom>
            <a:grpFill/>
            <a:ln w="47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8161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B211FB0-EA2F-5E03-69B1-BA5734F4CA79}"/>
                </a:ext>
              </a:extLst>
            </p:cNvPr>
            <p:cNvSpPr/>
            <p:nvPr/>
          </p:nvSpPr>
          <p:spPr>
            <a:xfrm>
              <a:off x="10312347" y="6308089"/>
              <a:ext cx="268774" cy="259525"/>
            </a:xfrm>
            <a:custGeom>
              <a:avLst/>
              <a:gdLst>
                <a:gd name="connsiteX0" fmla="*/ 40459 w 268774"/>
                <a:gd name="connsiteY0" fmla="*/ 0 h 259525"/>
                <a:gd name="connsiteX1" fmla="*/ 192301 w 268774"/>
                <a:gd name="connsiteY1" fmla="*/ 0 h 259525"/>
                <a:gd name="connsiteX2" fmla="*/ 267984 w 268774"/>
                <a:gd name="connsiteY2" fmla="*/ 62742 h 259525"/>
                <a:gd name="connsiteX3" fmla="*/ 218957 w 268774"/>
                <a:gd name="connsiteY3" fmla="*/ 116929 h 259525"/>
                <a:gd name="connsiteX4" fmla="*/ 264176 w 268774"/>
                <a:gd name="connsiteY4" fmla="*/ 185851 h 259525"/>
                <a:gd name="connsiteX5" fmla="*/ 172786 w 268774"/>
                <a:gd name="connsiteY5" fmla="*/ 259526 h 259525"/>
                <a:gd name="connsiteX6" fmla="*/ 0 w 268774"/>
                <a:gd name="connsiteY6" fmla="*/ 259526 h 259525"/>
                <a:gd name="connsiteX7" fmla="*/ 40459 w 268774"/>
                <a:gd name="connsiteY7" fmla="*/ 0 h 259525"/>
                <a:gd name="connsiteX8" fmla="*/ 140894 w 268774"/>
                <a:gd name="connsiteY8" fmla="*/ 107423 h 259525"/>
                <a:gd name="connsiteX9" fmla="*/ 187065 w 268774"/>
                <a:gd name="connsiteY9" fmla="*/ 73200 h 259525"/>
                <a:gd name="connsiteX10" fmla="*/ 151366 w 268774"/>
                <a:gd name="connsiteY10" fmla="*/ 39452 h 259525"/>
                <a:gd name="connsiteX11" fmla="*/ 125186 w 268774"/>
                <a:gd name="connsiteY11" fmla="*/ 39452 h 259525"/>
                <a:gd name="connsiteX12" fmla="*/ 114714 w 268774"/>
                <a:gd name="connsiteY12" fmla="*/ 107423 h 259525"/>
                <a:gd name="connsiteX13" fmla="*/ 140894 w 268774"/>
                <a:gd name="connsiteY13" fmla="*/ 107423 h 259525"/>
                <a:gd name="connsiteX14" fmla="*/ 124710 w 268774"/>
                <a:gd name="connsiteY14" fmla="*/ 219123 h 259525"/>
                <a:gd name="connsiteX15" fmla="*/ 177070 w 268774"/>
                <a:gd name="connsiteY15" fmla="*/ 181573 h 259525"/>
                <a:gd name="connsiteX16" fmla="*/ 138514 w 268774"/>
                <a:gd name="connsiteY16" fmla="*/ 146874 h 259525"/>
                <a:gd name="connsiteX17" fmla="*/ 109002 w 268774"/>
                <a:gd name="connsiteY17" fmla="*/ 146874 h 259525"/>
                <a:gd name="connsiteX18" fmla="*/ 97579 w 268774"/>
                <a:gd name="connsiteY18" fmla="*/ 219599 h 259525"/>
                <a:gd name="connsiteX19" fmla="*/ 124710 w 268774"/>
                <a:gd name="connsiteY19" fmla="*/ 219599 h 25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8774" h="259525">
                  <a:moveTo>
                    <a:pt x="40459" y="0"/>
                  </a:moveTo>
                  <a:lnTo>
                    <a:pt x="192301" y="0"/>
                  </a:lnTo>
                  <a:cubicBezTo>
                    <a:pt x="257037" y="0"/>
                    <a:pt x="272744" y="32797"/>
                    <a:pt x="267984" y="62742"/>
                  </a:cubicBezTo>
                  <a:cubicBezTo>
                    <a:pt x="264176" y="86984"/>
                    <a:pt x="247517" y="105046"/>
                    <a:pt x="218957" y="116929"/>
                  </a:cubicBezTo>
                  <a:cubicBezTo>
                    <a:pt x="255133" y="130713"/>
                    <a:pt x="269412" y="152103"/>
                    <a:pt x="264176" y="185851"/>
                  </a:cubicBezTo>
                  <a:cubicBezTo>
                    <a:pt x="257512" y="228154"/>
                    <a:pt x="220861" y="259526"/>
                    <a:pt x="172786" y="259526"/>
                  </a:cubicBezTo>
                  <a:lnTo>
                    <a:pt x="0" y="259526"/>
                  </a:lnTo>
                  <a:lnTo>
                    <a:pt x="40459" y="0"/>
                  </a:lnTo>
                  <a:close/>
                  <a:moveTo>
                    <a:pt x="140894" y="107423"/>
                  </a:moveTo>
                  <a:cubicBezTo>
                    <a:pt x="170406" y="107423"/>
                    <a:pt x="184209" y="91737"/>
                    <a:pt x="187065" y="73200"/>
                  </a:cubicBezTo>
                  <a:cubicBezTo>
                    <a:pt x="189921" y="53236"/>
                    <a:pt x="180878" y="39452"/>
                    <a:pt x="151366" y="39452"/>
                  </a:cubicBezTo>
                  <a:lnTo>
                    <a:pt x="125186" y="39452"/>
                  </a:lnTo>
                  <a:lnTo>
                    <a:pt x="114714" y="107423"/>
                  </a:lnTo>
                  <a:lnTo>
                    <a:pt x="140894" y="107423"/>
                  </a:lnTo>
                  <a:close/>
                  <a:moveTo>
                    <a:pt x="124710" y="219123"/>
                  </a:moveTo>
                  <a:cubicBezTo>
                    <a:pt x="155174" y="219123"/>
                    <a:pt x="172786" y="206765"/>
                    <a:pt x="177070" y="181573"/>
                  </a:cubicBezTo>
                  <a:cubicBezTo>
                    <a:pt x="180402" y="159708"/>
                    <a:pt x="168026" y="146874"/>
                    <a:pt x="138514" y="146874"/>
                  </a:cubicBezTo>
                  <a:lnTo>
                    <a:pt x="109002" y="146874"/>
                  </a:lnTo>
                  <a:lnTo>
                    <a:pt x="97579" y="219599"/>
                  </a:lnTo>
                  <a:lnTo>
                    <a:pt x="124710" y="219599"/>
                  </a:lnTo>
                  <a:close/>
                </a:path>
              </a:pathLst>
            </a:custGeom>
            <a:grpFill/>
            <a:ln w="47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8161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4A58207-7DF1-9FC0-57A0-163083EBF6B7}"/>
                </a:ext>
              </a:extLst>
            </p:cNvPr>
            <p:cNvSpPr/>
            <p:nvPr/>
          </p:nvSpPr>
          <p:spPr>
            <a:xfrm>
              <a:off x="10595361" y="6363226"/>
              <a:ext cx="216778" cy="207240"/>
            </a:xfrm>
            <a:custGeom>
              <a:avLst/>
              <a:gdLst>
                <a:gd name="connsiteX0" fmla="*/ 193931 w 216778"/>
                <a:gd name="connsiteY0" fmla="*/ 206290 h 207240"/>
                <a:gd name="connsiteX1" fmla="*/ 125864 w 216778"/>
                <a:gd name="connsiteY1" fmla="*/ 187752 h 207240"/>
                <a:gd name="connsiteX2" fmla="*/ 56845 w 216778"/>
                <a:gd name="connsiteY2" fmla="*/ 207240 h 207240"/>
                <a:gd name="connsiteX3" fmla="*/ 678 w 216778"/>
                <a:gd name="connsiteY3" fmla="*/ 158282 h 207240"/>
                <a:gd name="connsiteX4" fmla="*/ 21145 w 216778"/>
                <a:gd name="connsiteY4" fmla="*/ 124059 h 207240"/>
                <a:gd name="connsiteX5" fmla="*/ 130624 w 216778"/>
                <a:gd name="connsiteY5" fmla="*/ 83656 h 207240"/>
                <a:gd name="connsiteX6" fmla="*/ 103016 w 216778"/>
                <a:gd name="connsiteY6" fmla="*/ 58940 h 207240"/>
                <a:gd name="connsiteX7" fmla="*/ 17338 w 216778"/>
                <a:gd name="connsiteY7" fmla="*/ 93163 h 207240"/>
                <a:gd name="connsiteX8" fmla="*/ 26381 w 216778"/>
                <a:gd name="connsiteY8" fmla="*/ 34223 h 207240"/>
                <a:gd name="connsiteX9" fmla="*/ 126340 w 216778"/>
                <a:gd name="connsiteY9" fmla="*/ 0 h 207240"/>
                <a:gd name="connsiteX10" fmla="*/ 205831 w 216778"/>
                <a:gd name="connsiteY10" fmla="*/ 69397 h 207240"/>
                <a:gd name="connsiteX11" fmla="*/ 196787 w 216778"/>
                <a:gd name="connsiteY11" fmla="*/ 126435 h 207240"/>
                <a:gd name="connsiteX12" fmla="*/ 216779 w 216778"/>
                <a:gd name="connsiteY12" fmla="*/ 153053 h 207240"/>
                <a:gd name="connsiteX13" fmla="*/ 193931 w 216778"/>
                <a:gd name="connsiteY13" fmla="*/ 206290 h 207240"/>
                <a:gd name="connsiteX14" fmla="*/ 125388 w 216778"/>
                <a:gd name="connsiteY14" fmla="*/ 116454 h 207240"/>
                <a:gd name="connsiteX15" fmla="*/ 61129 w 216778"/>
                <a:gd name="connsiteY15" fmla="*/ 154955 h 207240"/>
                <a:gd name="connsiteX16" fmla="*/ 80169 w 216778"/>
                <a:gd name="connsiteY16" fmla="*/ 177295 h 207240"/>
                <a:gd name="connsiteX17" fmla="*/ 120152 w 216778"/>
                <a:gd name="connsiteY17" fmla="*/ 163511 h 207240"/>
                <a:gd name="connsiteX18" fmla="*/ 121104 w 216778"/>
                <a:gd name="connsiteY18" fmla="*/ 144973 h 207240"/>
                <a:gd name="connsiteX19" fmla="*/ 125388 w 216778"/>
                <a:gd name="connsiteY19" fmla="*/ 116454 h 20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6778" h="207240">
                  <a:moveTo>
                    <a:pt x="193931" y="206290"/>
                  </a:moveTo>
                  <a:cubicBezTo>
                    <a:pt x="154424" y="209142"/>
                    <a:pt x="135384" y="204864"/>
                    <a:pt x="125864" y="187752"/>
                  </a:cubicBezTo>
                  <a:cubicBezTo>
                    <a:pt x="104920" y="200586"/>
                    <a:pt x="81597" y="207240"/>
                    <a:pt x="56845" y="207240"/>
                  </a:cubicBezTo>
                  <a:cubicBezTo>
                    <a:pt x="12102" y="207240"/>
                    <a:pt x="-3606" y="183949"/>
                    <a:pt x="678" y="158282"/>
                  </a:cubicBezTo>
                  <a:cubicBezTo>
                    <a:pt x="2582" y="145924"/>
                    <a:pt x="9722" y="134041"/>
                    <a:pt x="21145" y="124059"/>
                  </a:cubicBezTo>
                  <a:cubicBezTo>
                    <a:pt x="45897" y="102669"/>
                    <a:pt x="106824" y="99818"/>
                    <a:pt x="130624" y="83656"/>
                  </a:cubicBezTo>
                  <a:cubicBezTo>
                    <a:pt x="132528" y="65594"/>
                    <a:pt x="125388" y="58940"/>
                    <a:pt x="103016" y="58940"/>
                  </a:cubicBezTo>
                  <a:cubicBezTo>
                    <a:pt x="76837" y="58940"/>
                    <a:pt x="54941" y="67496"/>
                    <a:pt x="17338" y="93163"/>
                  </a:cubicBezTo>
                  <a:lnTo>
                    <a:pt x="26381" y="34223"/>
                  </a:lnTo>
                  <a:cubicBezTo>
                    <a:pt x="58749" y="10932"/>
                    <a:pt x="90165" y="0"/>
                    <a:pt x="126340" y="0"/>
                  </a:cubicBezTo>
                  <a:cubicBezTo>
                    <a:pt x="172511" y="0"/>
                    <a:pt x="213447" y="19013"/>
                    <a:pt x="205831" y="69397"/>
                  </a:cubicBezTo>
                  <a:lnTo>
                    <a:pt x="196787" y="126435"/>
                  </a:lnTo>
                  <a:cubicBezTo>
                    <a:pt x="193455" y="146399"/>
                    <a:pt x="194407" y="152578"/>
                    <a:pt x="216779" y="153053"/>
                  </a:cubicBezTo>
                  <a:lnTo>
                    <a:pt x="193931" y="206290"/>
                  </a:lnTo>
                  <a:close/>
                  <a:moveTo>
                    <a:pt x="125388" y="116454"/>
                  </a:moveTo>
                  <a:cubicBezTo>
                    <a:pt x="104444" y="129763"/>
                    <a:pt x="65413" y="127386"/>
                    <a:pt x="61129" y="154955"/>
                  </a:cubicBezTo>
                  <a:cubicBezTo>
                    <a:pt x="59225" y="167788"/>
                    <a:pt x="67317" y="177295"/>
                    <a:pt x="80169" y="177295"/>
                  </a:cubicBezTo>
                  <a:cubicBezTo>
                    <a:pt x="92545" y="177295"/>
                    <a:pt x="107776" y="172066"/>
                    <a:pt x="120152" y="163511"/>
                  </a:cubicBezTo>
                  <a:cubicBezTo>
                    <a:pt x="119200" y="158757"/>
                    <a:pt x="119676" y="154004"/>
                    <a:pt x="121104" y="144973"/>
                  </a:cubicBezTo>
                  <a:lnTo>
                    <a:pt x="125388" y="116454"/>
                  </a:lnTo>
                  <a:close/>
                </a:path>
              </a:pathLst>
            </a:custGeom>
            <a:grpFill/>
            <a:ln w="47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8161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CDBE3D9-0DA6-798A-5899-D93A1F11604C}"/>
                </a:ext>
              </a:extLst>
            </p:cNvPr>
            <p:cNvSpPr/>
            <p:nvPr/>
          </p:nvSpPr>
          <p:spPr>
            <a:xfrm>
              <a:off x="10832132" y="6363226"/>
              <a:ext cx="233678" cy="203912"/>
            </a:xfrm>
            <a:custGeom>
              <a:avLst/>
              <a:gdLst>
                <a:gd name="connsiteX0" fmla="*/ 30940 w 233678"/>
                <a:gd name="connsiteY0" fmla="*/ 3327 h 203912"/>
                <a:gd name="connsiteX1" fmla="*/ 109955 w 233678"/>
                <a:gd name="connsiteY1" fmla="*/ 3327 h 203912"/>
                <a:gd name="connsiteX2" fmla="*/ 105671 w 233678"/>
                <a:gd name="connsiteY2" fmla="*/ 29470 h 203912"/>
                <a:gd name="connsiteX3" fmla="*/ 174690 w 233678"/>
                <a:gd name="connsiteY3" fmla="*/ 0 h 203912"/>
                <a:gd name="connsiteX4" fmla="*/ 232285 w 233678"/>
                <a:gd name="connsiteY4" fmla="*/ 71298 h 203912"/>
                <a:gd name="connsiteX5" fmla="*/ 211817 w 233678"/>
                <a:gd name="connsiteY5" fmla="*/ 203913 h 203912"/>
                <a:gd name="connsiteX6" fmla="*/ 132802 w 233678"/>
                <a:gd name="connsiteY6" fmla="*/ 203913 h 203912"/>
                <a:gd name="connsiteX7" fmla="*/ 149938 w 233678"/>
                <a:gd name="connsiteY7" fmla="*/ 94114 h 203912"/>
                <a:gd name="connsiteX8" fmla="*/ 131850 w 233678"/>
                <a:gd name="connsiteY8" fmla="*/ 64644 h 203912"/>
                <a:gd name="connsiteX9" fmla="*/ 97103 w 233678"/>
                <a:gd name="connsiteY9" fmla="*/ 86033 h 203912"/>
                <a:gd name="connsiteX10" fmla="*/ 79015 w 233678"/>
                <a:gd name="connsiteY10" fmla="*/ 203438 h 203912"/>
                <a:gd name="connsiteX11" fmla="*/ 0 w 233678"/>
                <a:gd name="connsiteY11" fmla="*/ 203438 h 203912"/>
                <a:gd name="connsiteX12" fmla="*/ 30940 w 233678"/>
                <a:gd name="connsiteY12" fmla="*/ 3327 h 20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678" h="203912">
                  <a:moveTo>
                    <a:pt x="30940" y="3327"/>
                  </a:moveTo>
                  <a:lnTo>
                    <a:pt x="109955" y="3327"/>
                  </a:lnTo>
                  <a:lnTo>
                    <a:pt x="105671" y="29470"/>
                  </a:lnTo>
                  <a:cubicBezTo>
                    <a:pt x="130898" y="8080"/>
                    <a:pt x="149938" y="0"/>
                    <a:pt x="174690" y="0"/>
                  </a:cubicBezTo>
                  <a:cubicBezTo>
                    <a:pt x="218957" y="0"/>
                    <a:pt x="239425" y="27093"/>
                    <a:pt x="232285" y="71298"/>
                  </a:cubicBezTo>
                  <a:lnTo>
                    <a:pt x="211817" y="203913"/>
                  </a:lnTo>
                  <a:lnTo>
                    <a:pt x="132802" y="203913"/>
                  </a:lnTo>
                  <a:lnTo>
                    <a:pt x="149938" y="94114"/>
                  </a:lnTo>
                  <a:cubicBezTo>
                    <a:pt x="153270" y="74150"/>
                    <a:pt x="147082" y="64644"/>
                    <a:pt x="131850" y="64644"/>
                  </a:cubicBezTo>
                  <a:cubicBezTo>
                    <a:pt x="119474" y="64644"/>
                    <a:pt x="108051" y="71298"/>
                    <a:pt x="97103" y="86033"/>
                  </a:cubicBezTo>
                  <a:lnTo>
                    <a:pt x="79015" y="203438"/>
                  </a:lnTo>
                  <a:lnTo>
                    <a:pt x="0" y="203438"/>
                  </a:lnTo>
                  <a:lnTo>
                    <a:pt x="30940" y="3327"/>
                  </a:lnTo>
                  <a:close/>
                </a:path>
              </a:pathLst>
            </a:custGeom>
            <a:grpFill/>
            <a:ln w="47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8161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ABFC7A5-915F-4C7B-51E2-6D3F9CB9CFC8}"/>
                </a:ext>
              </a:extLst>
            </p:cNvPr>
            <p:cNvSpPr/>
            <p:nvPr/>
          </p:nvSpPr>
          <p:spPr>
            <a:xfrm>
              <a:off x="11085836" y="6308089"/>
              <a:ext cx="272744" cy="259050"/>
            </a:xfrm>
            <a:custGeom>
              <a:avLst/>
              <a:gdLst>
                <a:gd name="connsiteX0" fmla="*/ 40459 w 272744"/>
                <a:gd name="connsiteY0" fmla="*/ 0 h 259050"/>
                <a:gd name="connsiteX1" fmla="*/ 119474 w 272744"/>
                <a:gd name="connsiteY1" fmla="*/ 0 h 259050"/>
                <a:gd name="connsiteX2" fmla="*/ 99483 w 272744"/>
                <a:gd name="connsiteY2" fmla="*/ 127386 h 259050"/>
                <a:gd name="connsiteX3" fmla="*/ 175166 w 272744"/>
                <a:gd name="connsiteY3" fmla="*/ 58465 h 259050"/>
                <a:gd name="connsiteX4" fmla="*/ 272744 w 272744"/>
                <a:gd name="connsiteY4" fmla="*/ 58465 h 259050"/>
                <a:gd name="connsiteX5" fmla="*/ 175642 w 272744"/>
                <a:gd name="connsiteY5" fmla="*/ 144022 h 259050"/>
                <a:gd name="connsiteX6" fmla="*/ 253705 w 272744"/>
                <a:gd name="connsiteY6" fmla="*/ 259050 h 259050"/>
                <a:gd name="connsiteX7" fmla="*/ 154222 w 272744"/>
                <a:gd name="connsiteY7" fmla="*/ 259050 h 259050"/>
                <a:gd name="connsiteX8" fmla="*/ 94247 w 272744"/>
                <a:gd name="connsiteY8" fmla="*/ 165887 h 259050"/>
                <a:gd name="connsiteX9" fmla="*/ 93295 w 272744"/>
                <a:gd name="connsiteY9" fmla="*/ 165887 h 259050"/>
                <a:gd name="connsiteX10" fmla="*/ 79015 w 272744"/>
                <a:gd name="connsiteY10" fmla="*/ 258575 h 259050"/>
                <a:gd name="connsiteX11" fmla="*/ 0 w 272744"/>
                <a:gd name="connsiteY11" fmla="*/ 258575 h 259050"/>
                <a:gd name="connsiteX12" fmla="*/ 40459 w 272744"/>
                <a:gd name="connsiteY12" fmla="*/ 0 h 25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2744" h="259050">
                  <a:moveTo>
                    <a:pt x="40459" y="0"/>
                  </a:moveTo>
                  <a:lnTo>
                    <a:pt x="119474" y="0"/>
                  </a:lnTo>
                  <a:lnTo>
                    <a:pt x="99483" y="127386"/>
                  </a:lnTo>
                  <a:lnTo>
                    <a:pt x="175166" y="58465"/>
                  </a:lnTo>
                  <a:lnTo>
                    <a:pt x="272744" y="58465"/>
                  </a:lnTo>
                  <a:lnTo>
                    <a:pt x="175642" y="144022"/>
                  </a:lnTo>
                  <a:lnTo>
                    <a:pt x="253705" y="259050"/>
                  </a:lnTo>
                  <a:lnTo>
                    <a:pt x="154222" y="259050"/>
                  </a:lnTo>
                  <a:lnTo>
                    <a:pt x="94247" y="165887"/>
                  </a:lnTo>
                  <a:lnTo>
                    <a:pt x="93295" y="165887"/>
                  </a:lnTo>
                  <a:lnTo>
                    <a:pt x="79015" y="258575"/>
                  </a:lnTo>
                  <a:lnTo>
                    <a:pt x="0" y="258575"/>
                  </a:lnTo>
                  <a:lnTo>
                    <a:pt x="40459" y="0"/>
                  </a:lnTo>
                  <a:close/>
                </a:path>
              </a:pathLst>
            </a:custGeom>
            <a:grpFill/>
            <a:ln w="47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8161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6016822-0C81-A516-2A81-E8A8C52F0BB5}"/>
                </a:ext>
              </a:extLst>
            </p:cNvPr>
            <p:cNvSpPr/>
            <p:nvPr/>
          </p:nvSpPr>
          <p:spPr>
            <a:xfrm>
              <a:off x="11365720" y="6308089"/>
              <a:ext cx="130898" cy="259050"/>
            </a:xfrm>
            <a:custGeom>
              <a:avLst/>
              <a:gdLst>
                <a:gd name="connsiteX0" fmla="*/ 39983 w 130898"/>
                <a:gd name="connsiteY0" fmla="*/ 0 h 259050"/>
                <a:gd name="connsiteX1" fmla="*/ 130898 w 130898"/>
                <a:gd name="connsiteY1" fmla="*/ 0 h 259050"/>
                <a:gd name="connsiteX2" fmla="*/ 90915 w 130898"/>
                <a:gd name="connsiteY2" fmla="*/ 259050 h 259050"/>
                <a:gd name="connsiteX3" fmla="*/ 0 w 130898"/>
                <a:gd name="connsiteY3" fmla="*/ 259050 h 259050"/>
                <a:gd name="connsiteX4" fmla="*/ 39983 w 130898"/>
                <a:gd name="connsiteY4" fmla="*/ 0 h 25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98" h="259050">
                  <a:moveTo>
                    <a:pt x="39983" y="0"/>
                  </a:moveTo>
                  <a:lnTo>
                    <a:pt x="130898" y="0"/>
                  </a:lnTo>
                  <a:lnTo>
                    <a:pt x="90915" y="259050"/>
                  </a:lnTo>
                  <a:lnTo>
                    <a:pt x="0" y="259050"/>
                  </a:lnTo>
                  <a:lnTo>
                    <a:pt x="39983" y="0"/>
                  </a:lnTo>
                  <a:close/>
                </a:path>
              </a:pathLst>
            </a:custGeom>
            <a:grpFill/>
            <a:ln w="47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8161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00845F3-783D-F25C-52F5-029E4ABCE442}"/>
                </a:ext>
              </a:extLst>
            </p:cNvPr>
            <p:cNvSpPr/>
            <p:nvPr/>
          </p:nvSpPr>
          <p:spPr>
            <a:xfrm>
              <a:off x="11500427" y="6308089"/>
              <a:ext cx="292061" cy="259050"/>
            </a:xfrm>
            <a:custGeom>
              <a:avLst/>
              <a:gdLst>
                <a:gd name="connsiteX0" fmla="*/ 40459 w 292061"/>
                <a:gd name="connsiteY0" fmla="*/ 0 h 259050"/>
                <a:gd name="connsiteX1" fmla="*/ 170406 w 292061"/>
                <a:gd name="connsiteY1" fmla="*/ 0 h 259050"/>
                <a:gd name="connsiteX2" fmla="*/ 290356 w 292061"/>
                <a:gd name="connsiteY2" fmla="*/ 133090 h 259050"/>
                <a:gd name="connsiteX3" fmla="*/ 146606 w 292061"/>
                <a:gd name="connsiteY3" fmla="*/ 259050 h 259050"/>
                <a:gd name="connsiteX4" fmla="*/ 0 w 292061"/>
                <a:gd name="connsiteY4" fmla="*/ 259050 h 259050"/>
                <a:gd name="connsiteX5" fmla="*/ 40459 w 292061"/>
                <a:gd name="connsiteY5" fmla="*/ 0 h 259050"/>
                <a:gd name="connsiteX6" fmla="*/ 124710 w 292061"/>
                <a:gd name="connsiteY6" fmla="*/ 197258 h 259050"/>
                <a:gd name="connsiteX7" fmla="*/ 200393 w 292061"/>
                <a:gd name="connsiteY7" fmla="*/ 129287 h 259050"/>
                <a:gd name="connsiteX8" fmla="*/ 146130 w 292061"/>
                <a:gd name="connsiteY8" fmla="*/ 61316 h 259050"/>
                <a:gd name="connsiteX9" fmla="*/ 121854 w 292061"/>
                <a:gd name="connsiteY9" fmla="*/ 61316 h 259050"/>
                <a:gd name="connsiteX10" fmla="*/ 100911 w 292061"/>
                <a:gd name="connsiteY10" fmla="*/ 197258 h 259050"/>
                <a:gd name="connsiteX11" fmla="*/ 124710 w 292061"/>
                <a:gd name="connsiteY11" fmla="*/ 197258 h 25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2061" h="259050">
                  <a:moveTo>
                    <a:pt x="40459" y="0"/>
                  </a:moveTo>
                  <a:lnTo>
                    <a:pt x="170406" y="0"/>
                  </a:lnTo>
                  <a:cubicBezTo>
                    <a:pt x="270840" y="0"/>
                    <a:pt x="299876" y="72724"/>
                    <a:pt x="290356" y="133090"/>
                  </a:cubicBezTo>
                  <a:cubicBezTo>
                    <a:pt x="281312" y="192030"/>
                    <a:pt x="234665" y="259050"/>
                    <a:pt x="146606" y="259050"/>
                  </a:cubicBezTo>
                  <a:lnTo>
                    <a:pt x="0" y="259050"/>
                  </a:lnTo>
                  <a:lnTo>
                    <a:pt x="40459" y="0"/>
                  </a:lnTo>
                  <a:close/>
                  <a:moveTo>
                    <a:pt x="124710" y="197258"/>
                  </a:moveTo>
                  <a:cubicBezTo>
                    <a:pt x="168978" y="197258"/>
                    <a:pt x="193253" y="175394"/>
                    <a:pt x="200393" y="129287"/>
                  </a:cubicBezTo>
                  <a:cubicBezTo>
                    <a:pt x="205629" y="95064"/>
                    <a:pt x="195157" y="61316"/>
                    <a:pt x="146130" y="61316"/>
                  </a:cubicBezTo>
                  <a:lnTo>
                    <a:pt x="121854" y="61316"/>
                  </a:lnTo>
                  <a:lnTo>
                    <a:pt x="100911" y="197258"/>
                  </a:lnTo>
                  <a:lnTo>
                    <a:pt x="124710" y="197258"/>
                  </a:lnTo>
                  <a:close/>
                </a:path>
              </a:pathLst>
            </a:custGeom>
            <a:grpFill/>
            <a:ln w="47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8161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097B9F4-2DD8-B7CB-4D1A-488FF886A4CC}"/>
                </a:ext>
              </a:extLst>
            </p:cNvPr>
            <p:cNvSpPr/>
            <p:nvPr/>
          </p:nvSpPr>
          <p:spPr>
            <a:xfrm>
              <a:off x="10855931" y="5150205"/>
              <a:ext cx="960596" cy="1021941"/>
            </a:xfrm>
            <a:custGeom>
              <a:avLst/>
              <a:gdLst>
                <a:gd name="connsiteX0" fmla="*/ 428870 w 960596"/>
                <a:gd name="connsiteY0" fmla="*/ 0 h 1021941"/>
                <a:gd name="connsiteX1" fmla="*/ 50455 w 960596"/>
                <a:gd name="connsiteY1" fmla="*/ 0 h 1021941"/>
                <a:gd name="connsiteX2" fmla="*/ 0 w 960596"/>
                <a:gd name="connsiteY2" fmla="*/ 319891 h 1021941"/>
                <a:gd name="connsiteX3" fmla="*/ 64259 w 960596"/>
                <a:gd name="connsiteY3" fmla="*/ 319891 h 1021941"/>
                <a:gd name="connsiteX4" fmla="*/ 147082 w 960596"/>
                <a:gd name="connsiteY4" fmla="*/ 280440 h 1021941"/>
                <a:gd name="connsiteX5" fmla="*/ 153746 w 960596"/>
                <a:gd name="connsiteY5" fmla="*/ 260001 h 1021941"/>
                <a:gd name="connsiteX6" fmla="*/ 135658 w 960596"/>
                <a:gd name="connsiteY6" fmla="*/ 230056 h 1021941"/>
                <a:gd name="connsiteX7" fmla="*/ 105671 w 960596"/>
                <a:gd name="connsiteY7" fmla="*/ 178246 h 1021941"/>
                <a:gd name="connsiteX8" fmla="*/ 106147 w 960596"/>
                <a:gd name="connsiteY8" fmla="*/ 170640 h 1021941"/>
                <a:gd name="connsiteX9" fmla="*/ 217529 w 960596"/>
                <a:gd name="connsiteY9" fmla="*/ 100293 h 1021941"/>
                <a:gd name="connsiteX10" fmla="*/ 297972 w 960596"/>
                <a:gd name="connsiteY10" fmla="*/ 124534 h 1021941"/>
                <a:gd name="connsiteX11" fmla="*/ 314156 w 960596"/>
                <a:gd name="connsiteY11" fmla="*/ 178246 h 1021941"/>
                <a:gd name="connsiteX12" fmla="*/ 270840 w 960596"/>
                <a:gd name="connsiteY12" fmla="*/ 232432 h 1021941"/>
                <a:gd name="connsiteX13" fmla="*/ 241329 w 960596"/>
                <a:gd name="connsiteY13" fmla="*/ 287094 h 1021941"/>
                <a:gd name="connsiteX14" fmla="*/ 300352 w 960596"/>
                <a:gd name="connsiteY14" fmla="*/ 319891 h 1021941"/>
                <a:gd name="connsiteX15" fmla="*/ 398407 w 960596"/>
                <a:gd name="connsiteY15" fmla="*/ 319891 h 1021941"/>
                <a:gd name="connsiteX16" fmla="*/ 398407 w 960596"/>
                <a:gd name="connsiteY16" fmla="*/ 320367 h 1021941"/>
                <a:gd name="connsiteX17" fmla="*/ 580712 w 960596"/>
                <a:gd name="connsiteY17" fmla="*/ 525230 h 1021941"/>
                <a:gd name="connsiteX18" fmla="*/ 336528 w 960596"/>
                <a:gd name="connsiteY18" fmla="*/ 715834 h 1021941"/>
                <a:gd name="connsiteX19" fmla="*/ 288452 w 960596"/>
                <a:gd name="connsiteY19" fmla="*/ 1021942 h 1021941"/>
                <a:gd name="connsiteX20" fmla="*/ 359375 w 960596"/>
                <a:gd name="connsiteY20" fmla="*/ 1021942 h 1021941"/>
                <a:gd name="connsiteX21" fmla="*/ 951511 w 960596"/>
                <a:gd name="connsiteY21" fmla="*/ 526656 h 1021941"/>
                <a:gd name="connsiteX22" fmla="*/ 428870 w 960596"/>
                <a:gd name="connsiteY22" fmla="*/ 0 h 102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60596" h="1021941">
                  <a:moveTo>
                    <a:pt x="428870" y="0"/>
                  </a:moveTo>
                  <a:lnTo>
                    <a:pt x="50455" y="0"/>
                  </a:lnTo>
                  <a:lnTo>
                    <a:pt x="0" y="319891"/>
                  </a:lnTo>
                  <a:lnTo>
                    <a:pt x="64259" y="319891"/>
                  </a:lnTo>
                  <a:cubicBezTo>
                    <a:pt x="99483" y="319891"/>
                    <a:pt x="132802" y="303731"/>
                    <a:pt x="147082" y="280440"/>
                  </a:cubicBezTo>
                  <a:cubicBezTo>
                    <a:pt x="151842" y="272835"/>
                    <a:pt x="153746" y="266180"/>
                    <a:pt x="153746" y="260001"/>
                  </a:cubicBezTo>
                  <a:cubicBezTo>
                    <a:pt x="153746" y="246692"/>
                    <a:pt x="144702" y="236710"/>
                    <a:pt x="135658" y="230056"/>
                  </a:cubicBezTo>
                  <a:cubicBezTo>
                    <a:pt x="110907" y="211518"/>
                    <a:pt x="105671" y="192030"/>
                    <a:pt x="105671" y="178246"/>
                  </a:cubicBezTo>
                  <a:cubicBezTo>
                    <a:pt x="105671" y="175394"/>
                    <a:pt x="105671" y="173017"/>
                    <a:pt x="106147" y="170640"/>
                  </a:cubicBezTo>
                  <a:cubicBezTo>
                    <a:pt x="111383" y="136893"/>
                    <a:pt x="157078" y="100293"/>
                    <a:pt x="217529" y="100293"/>
                  </a:cubicBezTo>
                  <a:cubicBezTo>
                    <a:pt x="253705" y="100293"/>
                    <a:pt x="281312" y="108849"/>
                    <a:pt x="297972" y="124534"/>
                  </a:cubicBezTo>
                  <a:cubicBezTo>
                    <a:pt x="312728" y="138319"/>
                    <a:pt x="318440" y="157807"/>
                    <a:pt x="314156" y="178246"/>
                  </a:cubicBezTo>
                  <a:cubicBezTo>
                    <a:pt x="308920" y="202487"/>
                    <a:pt x="284644" y="222451"/>
                    <a:pt x="270840" y="232432"/>
                  </a:cubicBezTo>
                  <a:cubicBezTo>
                    <a:pt x="234189" y="258100"/>
                    <a:pt x="238949" y="280440"/>
                    <a:pt x="241329" y="287094"/>
                  </a:cubicBezTo>
                  <a:cubicBezTo>
                    <a:pt x="248945" y="307058"/>
                    <a:pt x="277980" y="319891"/>
                    <a:pt x="300352" y="319891"/>
                  </a:cubicBezTo>
                  <a:lnTo>
                    <a:pt x="398407" y="319891"/>
                  </a:lnTo>
                  <a:cubicBezTo>
                    <a:pt x="398407" y="319891"/>
                    <a:pt x="398407" y="319891"/>
                    <a:pt x="398407" y="320367"/>
                  </a:cubicBezTo>
                  <a:cubicBezTo>
                    <a:pt x="531685" y="321317"/>
                    <a:pt x="603084" y="382634"/>
                    <a:pt x="580712" y="525230"/>
                  </a:cubicBezTo>
                  <a:cubicBezTo>
                    <a:pt x="559768" y="657845"/>
                    <a:pt x="457906" y="714884"/>
                    <a:pt x="336528" y="715834"/>
                  </a:cubicBezTo>
                  <a:lnTo>
                    <a:pt x="288452" y="1021942"/>
                  </a:lnTo>
                  <a:lnTo>
                    <a:pt x="359375" y="1021942"/>
                  </a:lnTo>
                  <a:cubicBezTo>
                    <a:pt x="658775" y="1021942"/>
                    <a:pt x="903436" y="829912"/>
                    <a:pt x="951511" y="526656"/>
                  </a:cubicBezTo>
                  <a:cubicBezTo>
                    <a:pt x="1011010" y="150202"/>
                    <a:pt x="771586" y="0"/>
                    <a:pt x="428870" y="0"/>
                  </a:cubicBezTo>
                  <a:close/>
                </a:path>
              </a:pathLst>
            </a:custGeom>
            <a:grpFill/>
            <a:ln w="47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8161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E80DEB59-A599-AFDD-8DAF-6845B1C94B8E}"/>
              </a:ext>
            </a:extLst>
          </p:cNvPr>
          <p:cNvSpPr txBox="1">
            <a:spLocks/>
          </p:cNvSpPr>
          <p:nvPr/>
        </p:nvSpPr>
        <p:spPr>
          <a:xfrm>
            <a:off x="4521112" y="5634484"/>
            <a:ext cx="2858101" cy="5746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Andreas Bergqvist</a:t>
            </a:r>
          </a:p>
        </p:txBody>
      </p:sp>
    </p:spTree>
    <p:extLst>
      <p:ext uri="{BB962C8B-B14F-4D97-AF65-F5344CB8AC3E}">
        <p14:creationId xmlns:p14="http://schemas.microsoft.com/office/powerpoint/2010/main" val="379144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E16FD606-E9CA-D10E-C451-2BF971737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75" y="1038962"/>
            <a:ext cx="10515600" cy="1609533"/>
          </a:xfrm>
        </p:spPr>
        <p:txBody>
          <a:bodyPr/>
          <a:lstStyle/>
          <a:p>
            <a:r>
              <a:rPr lang="sv-SE" sz="2800" dirty="0">
                <a:solidFill>
                  <a:schemeClr val="bg1"/>
                </a:solidFill>
              </a:rPr>
              <a:t>Vad är ett BankID? 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8B673BF0-2413-3BF0-81DC-6D53F9688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175" y="3383520"/>
            <a:ext cx="7876322" cy="2726952"/>
          </a:xfrm>
        </p:spPr>
        <p:txBody>
          <a:bodyPr anchor="ctr"/>
          <a:lstStyle/>
          <a:p>
            <a:pPr marL="306013" marR="0" lvl="0" indent="-285756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bg2"/>
              </a:buClr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BankID är inget lösenord utan en </a:t>
            </a: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e-legitimation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för säker digital </a:t>
            </a: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identifiering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och </a:t>
            </a: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underskrift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  <a:p>
            <a:pPr marL="306013" marR="0" lvl="0" indent="-285756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bg2"/>
              </a:buClr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En värdehandling 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– likställt med en fysisk ID-handling</a:t>
            </a:r>
          </a:p>
          <a:p>
            <a:pPr marL="306013" marR="0" lvl="0" indent="-285756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bg2"/>
              </a:buClr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>
                <a:solidFill>
                  <a:schemeClr val="bg1"/>
                </a:solidFill>
                <a:latin typeface="+mn-lt"/>
              </a:rPr>
              <a:t>Regleras utifrån olika ramverk</a:t>
            </a:r>
          </a:p>
          <a:p>
            <a:pPr marL="306013" marR="0" lvl="0" indent="-285756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bg2"/>
              </a:buClr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>
                <a:solidFill>
                  <a:schemeClr val="bg1"/>
                </a:solidFill>
                <a:latin typeface="+mn-lt"/>
              </a:rPr>
              <a:t>Lyder under tillsyn PTS, granskning DIGG, övervakning &amp; beredskap Riksbanken och säkerhetsskydd Säpo/Länsstyrelsen</a:t>
            </a:r>
            <a:endParaRPr lang="sv-SE" dirty="0">
              <a:latin typeface="+mn-lt"/>
            </a:endParaRPr>
          </a:p>
        </p:txBody>
      </p:sp>
      <p:pic>
        <p:nvPicPr>
          <p:cNvPr id="4" name="Bildobjekt 3" descr="En bild som visar person, fönster, person, inomhus&#10;&#10;Automatiskt genererad beskrivning">
            <a:extLst>
              <a:ext uri="{FF2B5EF4-FFF2-40B4-BE49-F238E27FC236}">
                <a16:creationId xmlns:a16="http://schemas.microsoft.com/office/drawing/2014/main" id="{149125E1-202B-84A6-D9AF-6B0A30F29C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1607" y="620080"/>
            <a:ext cx="4138638" cy="412691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9324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>
            <a:extLst>
              <a:ext uri="{FF2B5EF4-FFF2-40B4-BE49-F238E27FC236}">
                <a16:creationId xmlns:a16="http://schemas.microsoft.com/office/drawing/2014/main" id="{A9453173-BF4A-6341-2B55-20B39B1AA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62948" y="1663212"/>
            <a:ext cx="3165218" cy="3181492"/>
          </a:xfrm>
          <a:prstGeom prst="ellipse">
            <a:avLst/>
          </a:prstGeom>
          <a:ln w="63500" cap="rnd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23CB730-429B-40D4-53E3-A2619B39C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BankID</a:t>
            </a:r>
            <a:r>
              <a:rPr lang="sv-SE" sz="3200" dirty="0"/>
              <a:t> – din digitala identitet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CEE6EE3E-88A0-DED8-EBD8-DB8108E72F15}"/>
              </a:ext>
            </a:extLst>
          </p:cNvPr>
          <p:cNvSpPr txBox="1"/>
          <p:nvPr/>
        </p:nvSpPr>
        <p:spPr>
          <a:xfrm>
            <a:off x="-168965" y="290222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 err="1">
              <a:ln>
                <a:noFill/>
              </a:ln>
              <a:solidFill>
                <a:srgbClr val="183E4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6B58BA9D-2766-79F8-CA9F-F4F9A20E701B}"/>
              </a:ext>
            </a:extLst>
          </p:cNvPr>
          <p:cNvSpPr txBox="1"/>
          <p:nvPr/>
        </p:nvSpPr>
        <p:spPr>
          <a:xfrm>
            <a:off x="838200" y="4958737"/>
            <a:ext cx="4865434" cy="1010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183E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Identifiera dig - visa att du är du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183E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Jämförbart med ett pass eller nationellt id-kort</a:t>
            </a:r>
          </a:p>
        </p:txBody>
      </p:sp>
      <p:pic>
        <p:nvPicPr>
          <p:cNvPr id="3076" name="Picture 4" descr="anmäl här vänligen! - signatur bildbanksfoton och bilder">
            <a:extLst>
              <a:ext uri="{FF2B5EF4-FFF2-40B4-BE49-F238E27FC236}">
                <a16:creationId xmlns:a16="http://schemas.microsoft.com/office/drawing/2014/main" id="{89A24283-B6DA-91C4-97D2-C0531F045F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50401" y="1663212"/>
            <a:ext cx="3165218" cy="3181492"/>
          </a:xfrm>
          <a:prstGeom prst="ellipse">
            <a:avLst/>
          </a:prstGeom>
          <a:ln w="63500" cap="rnd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2">
            <a:extLst>
              <a:ext uri="{FF2B5EF4-FFF2-40B4-BE49-F238E27FC236}">
                <a16:creationId xmlns:a16="http://schemas.microsoft.com/office/drawing/2014/main" id="{ECEFC919-75F9-2CC7-AB00-82D2E6BB4644}"/>
              </a:ext>
            </a:extLst>
          </p:cNvPr>
          <p:cNvSpPr txBox="1"/>
          <p:nvPr/>
        </p:nvSpPr>
        <p:spPr>
          <a:xfrm>
            <a:off x="6256314" y="4958737"/>
            <a:ext cx="5331077" cy="1010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183E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Signering av dokument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183E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Lika stark som en fysisk underskrift</a:t>
            </a:r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462BAC98-9251-48FE-8878-A9888266B4FC}"/>
              </a:ext>
            </a:extLst>
          </p:cNvPr>
          <p:cNvSpPr/>
          <p:nvPr/>
        </p:nvSpPr>
        <p:spPr>
          <a:xfrm>
            <a:off x="3738937" y="3343638"/>
            <a:ext cx="1400425" cy="14004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5" name="Platshållare för innehåll 21">
            <a:extLst>
              <a:ext uri="{FF2B5EF4-FFF2-40B4-BE49-F238E27FC236}">
                <a16:creationId xmlns:a16="http://schemas.microsoft.com/office/drawing/2014/main" id="{504585C1-D686-1449-DDBF-C4B35E4181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5685" y="3429000"/>
            <a:ext cx="1552825" cy="1285097"/>
          </a:xfrm>
          <a:prstGeom prst="rect">
            <a:avLst/>
          </a:prstGeom>
        </p:spPr>
      </p:pic>
      <p:sp>
        <p:nvSpPr>
          <p:cNvPr id="28" name="Ellips 27">
            <a:extLst>
              <a:ext uri="{FF2B5EF4-FFF2-40B4-BE49-F238E27FC236}">
                <a16:creationId xmlns:a16="http://schemas.microsoft.com/office/drawing/2014/main" id="{C53E0EB7-A6FE-D9EE-DF45-2339E6442E7A}"/>
              </a:ext>
            </a:extLst>
          </p:cNvPr>
          <p:cNvSpPr/>
          <p:nvPr/>
        </p:nvSpPr>
        <p:spPr>
          <a:xfrm>
            <a:off x="9437395" y="3373604"/>
            <a:ext cx="1400425" cy="14004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9" name="Platshållare för innehåll 21">
            <a:extLst>
              <a:ext uri="{FF2B5EF4-FFF2-40B4-BE49-F238E27FC236}">
                <a16:creationId xmlns:a16="http://schemas.microsoft.com/office/drawing/2014/main" id="{201C3F9E-A26F-5F61-C8C7-B8BCBAB6C4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44143" y="3458966"/>
            <a:ext cx="1552825" cy="1285097"/>
          </a:xfrm>
          <a:prstGeom prst="rect">
            <a:avLst/>
          </a:prstGeom>
        </p:spPr>
      </p:pic>
      <p:pic>
        <p:nvPicPr>
          <p:cNvPr id="32" name="Bildobjekt 31" descr="En bild som visar text&#10;&#10;Automatiskt genererad beskrivning">
            <a:extLst>
              <a:ext uri="{FF2B5EF4-FFF2-40B4-BE49-F238E27FC236}">
                <a16:creationId xmlns:a16="http://schemas.microsoft.com/office/drawing/2014/main" id="{98D76E54-0CD3-4A90-7C00-780B55105C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4511" y="6509851"/>
            <a:ext cx="5117075" cy="6858000"/>
          </a:xfrm>
          <a:prstGeom prst="rect">
            <a:avLst/>
          </a:prstGeom>
        </p:spPr>
      </p:pic>
      <p:pic>
        <p:nvPicPr>
          <p:cNvPr id="33" name="Bildobjekt 32" descr="En bild som visar text&#10;&#10;Automatiskt genererad beskrivning">
            <a:extLst>
              <a:ext uri="{FF2B5EF4-FFF2-40B4-BE49-F238E27FC236}">
                <a16:creationId xmlns:a16="http://schemas.microsoft.com/office/drawing/2014/main" id="{34083E5C-FBA1-9EBC-AFCA-FAFBB53033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4380" y="6509851"/>
            <a:ext cx="5117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97AF6651-6EC1-D1BF-ACDF-E3EE6DE6D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Kort fakta om BankID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092873C3-119D-8627-35F8-F61021864B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6997" y="1888493"/>
            <a:ext cx="2197683" cy="154050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84F08966-0EB6-3141-5C40-3D1505DA3D7A}"/>
              </a:ext>
            </a:extLst>
          </p:cNvPr>
          <p:cNvSpPr txBox="1"/>
          <p:nvPr/>
        </p:nvSpPr>
        <p:spPr>
          <a:xfrm>
            <a:off x="1503947" y="5866437"/>
            <a:ext cx="9577137" cy="11911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BankID är tillgängligt 99,99%</a:t>
            </a:r>
          </a:p>
        </p:txBody>
      </p:sp>
      <p:sp>
        <p:nvSpPr>
          <p:cNvPr id="3" name="Rubrik 9">
            <a:extLst>
              <a:ext uri="{FF2B5EF4-FFF2-40B4-BE49-F238E27FC236}">
                <a16:creationId xmlns:a16="http://schemas.microsoft.com/office/drawing/2014/main" id="{D4BB3E0B-4C78-5380-B965-740AA37F8124}"/>
              </a:ext>
            </a:extLst>
          </p:cNvPr>
          <p:cNvSpPr txBox="1">
            <a:spLocks/>
          </p:cNvSpPr>
          <p:nvPr/>
        </p:nvSpPr>
        <p:spPr>
          <a:xfrm>
            <a:off x="3479217" y="2658747"/>
            <a:ext cx="2735580" cy="74930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8,6 miljoner </a:t>
            </a:r>
            <a:b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användare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84C0CD8-B936-E972-7766-2232453884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7920" y="1888493"/>
            <a:ext cx="1463040" cy="1540508"/>
          </a:xfrm>
          <a:prstGeom prst="rect">
            <a:avLst/>
          </a:prstGeom>
        </p:spPr>
      </p:pic>
      <p:sp>
        <p:nvSpPr>
          <p:cNvPr id="6" name="Rubrik 9">
            <a:extLst>
              <a:ext uri="{FF2B5EF4-FFF2-40B4-BE49-F238E27FC236}">
                <a16:creationId xmlns:a16="http://schemas.microsoft.com/office/drawing/2014/main" id="{D1ADE33D-563C-7D32-2E13-83B6E0056978}"/>
              </a:ext>
            </a:extLst>
          </p:cNvPr>
          <p:cNvSpPr txBox="1">
            <a:spLocks/>
          </p:cNvSpPr>
          <p:nvPr/>
        </p:nvSpPr>
        <p:spPr>
          <a:xfrm>
            <a:off x="7731177" y="2453007"/>
            <a:ext cx="3138066" cy="74930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99,4 % i åldrarna 18-67 år har ett BankID</a:t>
            </a:r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3DA98ACD-A37C-6AD7-7D5C-96B959C9CEDB}"/>
              </a:ext>
            </a:extLst>
          </p:cNvPr>
          <p:cNvCxnSpPr/>
          <p:nvPr/>
        </p:nvCxnSpPr>
        <p:spPr>
          <a:xfrm>
            <a:off x="1503947" y="3749040"/>
            <a:ext cx="8943073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objekt 8">
            <a:extLst>
              <a:ext uri="{FF2B5EF4-FFF2-40B4-BE49-F238E27FC236}">
                <a16:creationId xmlns:a16="http://schemas.microsoft.com/office/drawing/2014/main" id="{18328DEE-1923-9B3C-B0F8-4D3F67A0FB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1640" y="4538649"/>
            <a:ext cx="1650733" cy="696291"/>
          </a:xfrm>
          <a:prstGeom prst="rect">
            <a:avLst/>
          </a:prstGeom>
        </p:spPr>
      </p:pic>
      <p:sp>
        <p:nvSpPr>
          <p:cNvPr id="11" name="Rubrik 9">
            <a:extLst>
              <a:ext uri="{FF2B5EF4-FFF2-40B4-BE49-F238E27FC236}">
                <a16:creationId xmlns:a16="http://schemas.microsoft.com/office/drawing/2014/main" id="{27402517-6954-85A2-1CD3-A0779E23EB31}"/>
              </a:ext>
            </a:extLst>
          </p:cNvPr>
          <p:cNvSpPr txBox="1">
            <a:spLocks/>
          </p:cNvSpPr>
          <p:nvPr/>
        </p:nvSpPr>
        <p:spPr>
          <a:xfrm>
            <a:off x="1673277" y="4327527"/>
            <a:ext cx="3138066" cy="74930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Anslutna företag,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Myndigheter och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organisationer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FCD59313-DF41-45B7-C5B7-6C7A2A857E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4680" y="3910263"/>
            <a:ext cx="1594113" cy="936057"/>
          </a:xfrm>
          <a:prstGeom prst="rect">
            <a:avLst/>
          </a:prstGeom>
        </p:spPr>
      </p:pic>
      <p:sp>
        <p:nvSpPr>
          <p:cNvPr id="14" name="Rubrik 9">
            <a:extLst>
              <a:ext uri="{FF2B5EF4-FFF2-40B4-BE49-F238E27FC236}">
                <a16:creationId xmlns:a16="http://schemas.microsoft.com/office/drawing/2014/main" id="{0D1B24E5-8923-1C12-42B0-B373DFE6A4AE}"/>
              </a:ext>
            </a:extLst>
          </p:cNvPr>
          <p:cNvSpPr txBox="1">
            <a:spLocks/>
          </p:cNvSpPr>
          <p:nvPr/>
        </p:nvSpPr>
        <p:spPr>
          <a:xfrm>
            <a:off x="6839636" y="4053207"/>
            <a:ext cx="3173043" cy="74930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7,3 MILJADER</a:t>
            </a:r>
          </a:p>
        </p:txBody>
      </p:sp>
      <p:sp>
        <p:nvSpPr>
          <p:cNvPr id="15" name="Rubrik 9">
            <a:extLst>
              <a:ext uri="{FF2B5EF4-FFF2-40B4-BE49-F238E27FC236}">
                <a16:creationId xmlns:a16="http://schemas.microsoft.com/office/drawing/2014/main" id="{6722E617-027D-86CB-31CA-577D97A36342}"/>
              </a:ext>
            </a:extLst>
          </p:cNvPr>
          <p:cNvSpPr txBox="1">
            <a:spLocks/>
          </p:cNvSpPr>
          <p:nvPr/>
        </p:nvSpPr>
        <p:spPr>
          <a:xfrm>
            <a:off x="6771057" y="4876168"/>
            <a:ext cx="3861966" cy="33591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Identifieringar och underskrifter</a:t>
            </a:r>
          </a:p>
        </p:txBody>
      </p:sp>
      <p:cxnSp>
        <p:nvCxnSpPr>
          <p:cNvPr id="16" name="Rak 15">
            <a:extLst>
              <a:ext uri="{FF2B5EF4-FFF2-40B4-BE49-F238E27FC236}">
                <a16:creationId xmlns:a16="http://schemas.microsoft.com/office/drawing/2014/main" id="{3B17D430-2B9E-7C34-2A3B-3F327657BBB0}"/>
              </a:ext>
            </a:extLst>
          </p:cNvPr>
          <p:cNvCxnSpPr>
            <a:cxnSpLocks/>
          </p:cNvCxnSpPr>
          <p:nvPr/>
        </p:nvCxnSpPr>
        <p:spPr>
          <a:xfrm flipV="1">
            <a:off x="6096000" y="2025653"/>
            <a:ext cx="0" cy="3323589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ubrik 9">
            <a:extLst>
              <a:ext uri="{FF2B5EF4-FFF2-40B4-BE49-F238E27FC236}">
                <a16:creationId xmlns:a16="http://schemas.microsoft.com/office/drawing/2014/main" id="{AF65DE13-3562-19F7-4918-631CB76B3500}"/>
              </a:ext>
            </a:extLst>
          </p:cNvPr>
          <p:cNvSpPr txBox="1">
            <a:spLocks/>
          </p:cNvSpPr>
          <p:nvPr/>
        </p:nvSpPr>
        <p:spPr>
          <a:xfrm>
            <a:off x="3952754" y="3880092"/>
            <a:ext cx="2735580" cy="74930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+ 7 000</a:t>
            </a:r>
          </a:p>
        </p:txBody>
      </p:sp>
    </p:spTree>
    <p:extLst>
      <p:ext uri="{BB962C8B-B14F-4D97-AF65-F5344CB8AC3E}">
        <p14:creationId xmlns:p14="http://schemas.microsoft.com/office/powerpoint/2010/main" val="1814975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5F0D2-C50B-491D-8079-6AD898219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59317"/>
            <a:ext cx="11083415" cy="749301"/>
          </a:xfrm>
        </p:spPr>
        <p:txBody>
          <a:bodyPr/>
          <a:lstStyle/>
          <a:p>
            <a:r>
              <a:rPr lang="sv-SE" dirty="0"/>
              <a:t>Bedrägeriläget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0F69CD2-4060-4248-8172-22C120143E08}"/>
              </a:ext>
            </a:extLst>
          </p:cNvPr>
          <p:cNvSpPr txBox="1">
            <a:spLocks/>
          </p:cNvSpPr>
          <p:nvPr/>
        </p:nvSpPr>
        <p:spPr>
          <a:xfrm>
            <a:off x="732368" y="2209799"/>
            <a:ext cx="8881532" cy="3953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sv-SE" b="1" dirty="0">
                <a:solidFill>
                  <a:srgbClr val="FFFFFF"/>
                </a:solidFill>
                <a:ea typeface="+mj-ea"/>
              </a:rPr>
              <a:t>Fortsatt är enskilda personer de mest utsatta där bedragare utnyttjar människors tilltro och misstag för att komma åt privat information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sv-SE" b="1" dirty="0">
              <a:solidFill>
                <a:srgbClr val="FFFFFF"/>
              </a:solidFill>
              <a:ea typeface="+mj-ea"/>
            </a:endParaRPr>
          </a:p>
          <a:p>
            <a:pPr>
              <a:spcBef>
                <a:spcPct val="0"/>
              </a:spcBef>
              <a:defRPr/>
            </a:pPr>
            <a:r>
              <a:rPr lang="sv-SE" b="1" dirty="0">
                <a:solidFill>
                  <a:srgbClr val="FFFFFF"/>
                </a:solidFill>
                <a:ea typeface="+mj-ea"/>
              </a:rPr>
              <a:t>Mindre försök av tekniska bedrägerier, inget som fått fotfäste i Sverige</a:t>
            </a:r>
          </a:p>
          <a:p>
            <a:pPr marL="20257" marR="0" lvl="0" indent="0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92000"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06013" marR="0" lvl="0" indent="-285756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92000"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5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1D0BAC7-6E97-0448-917F-0BEA5014E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53" y="1082222"/>
            <a:ext cx="10464384" cy="1636972"/>
          </a:xfrm>
        </p:spPr>
        <p:txBody>
          <a:bodyPr/>
          <a:lstStyle/>
          <a:p>
            <a:r>
              <a:rPr lang="en-US" sz="2800" dirty="0" err="1"/>
              <a:t>Åtgärder</a:t>
            </a:r>
            <a:r>
              <a:rPr lang="en-US" sz="2800" dirty="0"/>
              <a:t> för </a:t>
            </a:r>
            <a:r>
              <a:rPr lang="en-US" sz="2800" dirty="0" err="1"/>
              <a:t>att</a:t>
            </a:r>
            <a:r>
              <a:rPr lang="en-US" sz="2800" dirty="0"/>
              <a:t> </a:t>
            </a:r>
            <a:r>
              <a:rPr lang="en-US" sz="2800" dirty="0" err="1"/>
              <a:t>motverka</a:t>
            </a:r>
            <a:r>
              <a:rPr lang="en-US" sz="2800" dirty="0"/>
              <a:t> </a:t>
            </a:r>
            <a:r>
              <a:rPr lang="en-US" sz="2800" dirty="0" err="1"/>
              <a:t>obehörig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 err="1"/>
              <a:t>användning</a:t>
            </a:r>
            <a:r>
              <a:rPr lang="en-US" sz="2800" dirty="0"/>
              <a:t> av e-legitimation</a:t>
            </a:r>
            <a:endParaRPr lang="sv-SE" sz="2800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E0AAF536-706C-024B-B5B4-B99C0C8D8910}"/>
              </a:ext>
            </a:extLst>
          </p:cNvPr>
          <p:cNvSpPr txBox="1"/>
          <p:nvPr/>
        </p:nvSpPr>
        <p:spPr>
          <a:xfrm>
            <a:off x="-210065" y="165580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 err="1">
              <a:ln>
                <a:noFill/>
              </a:ln>
              <a:solidFill>
                <a:srgbClr val="183E4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A5706066-6245-49C6-AD33-1E8F4D7B452B}"/>
              </a:ext>
            </a:extLst>
          </p:cNvPr>
          <p:cNvSpPr txBox="1"/>
          <p:nvPr/>
        </p:nvSpPr>
        <p:spPr>
          <a:xfrm>
            <a:off x="764953" y="3374608"/>
            <a:ext cx="6418362" cy="348339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Åtgärder vid utgivning </a:t>
            </a:r>
            <a:b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– att BankID ges ut till rätt person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Åtgärder vid användning</a:t>
            </a:r>
            <a:b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att BankID används av rätt person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Bildobjekt 4" descr="En bild som visar leksak, LEGO, inomhus&#10;&#10;Automatiskt genererad beskrivning">
            <a:extLst>
              <a:ext uri="{FF2B5EF4-FFF2-40B4-BE49-F238E27FC236}">
                <a16:creationId xmlns:a16="http://schemas.microsoft.com/office/drawing/2014/main" id="{4EE802AF-1102-3EEF-DE7E-1678808AF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137" y="917575"/>
            <a:ext cx="7772400" cy="502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5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ADFF38-9C1C-4270-A681-5D9B3A22C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Åtgärder vid utgivning – att BankID ges ut till rätt person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861EC2-076C-4E37-A895-F3A37ABCF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122" y="7369263"/>
            <a:ext cx="10515600" cy="4844963"/>
          </a:xfrm>
        </p:spPr>
        <p:txBody>
          <a:bodyPr/>
          <a:lstStyle/>
          <a:p>
            <a:r>
              <a:rPr lang="sv-SE" dirty="0"/>
              <a:t>Distansutgivning av BankID:</a:t>
            </a:r>
          </a:p>
          <a:p>
            <a:pPr lvl="1"/>
            <a:r>
              <a:rPr lang="sv-SE" dirty="0"/>
              <a:t>Hösten 2021. Viss distansutgivning av nytt BankID, efter identifiering med gammalt BankID eller bankdosa, kräver förstärkning via funktionen ”Digital kontroll av ID-handling”</a:t>
            </a:r>
          </a:p>
          <a:p>
            <a:pPr lvl="1"/>
            <a:r>
              <a:rPr lang="sv-SE" dirty="0"/>
              <a:t>Pass eller nationellt ID-kort utfärdat av Polisen måste valideras elektroniskt</a:t>
            </a:r>
          </a:p>
          <a:p>
            <a:pPr lvl="1"/>
            <a:r>
              <a:rPr lang="sv-SE" dirty="0"/>
              <a:t>Beslut om förstärkning tas baserat på regelverk och riskbedömning</a:t>
            </a:r>
          </a:p>
          <a:p>
            <a:pPr lvl="1"/>
            <a:r>
              <a:rPr lang="sv-SE" dirty="0"/>
              <a:t>Se video: </a:t>
            </a:r>
            <a:r>
              <a:rPr lang="sv-SE" dirty="0">
                <a:hlinkClick r:id="rId3"/>
              </a:rPr>
              <a:t>https://cdn.bankid.com/video/kontrollera-id-handling.mp4</a:t>
            </a:r>
            <a:r>
              <a:rPr lang="sv-SE" dirty="0"/>
              <a:t> </a:t>
            </a:r>
          </a:p>
          <a:p>
            <a:pPr lvl="1"/>
            <a:endParaRPr lang="sv-SE" dirty="0"/>
          </a:p>
          <a:p>
            <a:pPr marL="360000" lvl="1" indent="0">
              <a:buNone/>
            </a:pPr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5E889FC-8A71-4BEB-BDC8-4A481C06964D}"/>
              </a:ext>
            </a:extLst>
          </p:cNvPr>
          <p:cNvSpPr txBox="1"/>
          <p:nvPr/>
        </p:nvSpPr>
        <p:spPr>
          <a:xfrm>
            <a:off x="640845" y="3586714"/>
            <a:ext cx="2373886" cy="10390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183E4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Identifiering med BankID eller bankdosa 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8654379-4268-4072-82E2-C42EDC70DA07}"/>
              </a:ext>
            </a:extLst>
          </p:cNvPr>
          <p:cNvSpPr txBox="1"/>
          <p:nvPr/>
        </p:nvSpPr>
        <p:spPr>
          <a:xfrm>
            <a:off x="2878023" y="3405990"/>
            <a:ext cx="478465" cy="43124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200" b="0" i="0" u="none" strike="noStrike" kern="1200" cap="none" spc="0" normalizeH="0" baseline="0" noProof="0" dirty="0">
                <a:ln>
                  <a:noFill/>
                </a:ln>
                <a:solidFill>
                  <a:srgbClr val="183E4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+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5F941D92-0494-4AE9-958B-642E2590813F}"/>
              </a:ext>
            </a:extLst>
          </p:cNvPr>
          <p:cNvSpPr txBox="1"/>
          <p:nvPr/>
        </p:nvSpPr>
        <p:spPr>
          <a:xfrm>
            <a:off x="9818114" y="3738998"/>
            <a:ext cx="2373886" cy="10390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183E4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Nytt BankID 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AA4C69F2-FF9F-8BF0-9B4D-2A41BB6F1FC5}"/>
              </a:ext>
            </a:extLst>
          </p:cNvPr>
          <p:cNvGrpSpPr/>
          <p:nvPr/>
        </p:nvGrpSpPr>
        <p:grpSpPr>
          <a:xfrm>
            <a:off x="5679340" y="1838642"/>
            <a:ext cx="3480688" cy="4271688"/>
            <a:chOff x="5809968" y="2725232"/>
            <a:chExt cx="3480688" cy="4271688"/>
          </a:xfrm>
        </p:grpSpPr>
        <p:pic>
          <p:nvPicPr>
            <p:cNvPr id="19" name="Bildobjekt 18" descr="En bild som visar skärm&#10;&#10;Automatiskt genererad beskrivning">
              <a:extLst>
                <a:ext uri="{FF2B5EF4-FFF2-40B4-BE49-F238E27FC236}">
                  <a16:creationId xmlns:a16="http://schemas.microsoft.com/office/drawing/2014/main" id="{F776B26B-BB0C-967B-F869-2339234A9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09968" y="2725232"/>
              <a:ext cx="2583298" cy="4271688"/>
            </a:xfrm>
            <a:prstGeom prst="rect">
              <a:avLst/>
            </a:prstGeom>
          </p:spPr>
        </p:pic>
        <p:sp>
          <p:nvSpPr>
            <p:cNvPr id="9" name="Pil: höger 8">
              <a:extLst>
                <a:ext uri="{FF2B5EF4-FFF2-40B4-BE49-F238E27FC236}">
                  <a16:creationId xmlns:a16="http://schemas.microsoft.com/office/drawing/2014/main" id="{7C269557-14B9-4562-9981-96525B44483A}"/>
                </a:ext>
              </a:extLst>
            </p:cNvPr>
            <p:cNvSpPr/>
            <p:nvPr/>
          </p:nvSpPr>
          <p:spPr>
            <a:xfrm>
              <a:off x="8798377" y="4508203"/>
              <a:ext cx="492279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8396B7CC-F35A-77AD-8B23-796B9339D890}"/>
                </a:ext>
              </a:extLst>
            </p:cNvPr>
            <p:cNvGrpSpPr/>
            <p:nvPr/>
          </p:nvGrpSpPr>
          <p:grpSpPr>
            <a:xfrm>
              <a:off x="6425994" y="3436664"/>
              <a:ext cx="1515928" cy="2835910"/>
              <a:chOff x="8798377" y="3429239"/>
              <a:chExt cx="1515928" cy="2835910"/>
            </a:xfrm>
          </p:grpSpPr>
          <p:pic>
            <p:nvPicPr>
              <p:cNvPr id="15" name="Picture 8">
                <a:extLst>
                  <a:ext uri="{FF2B5EF4-FFF2-40B4-BE49-F238E27FC236}">
                    <a16:creationId xmlns:a16="http://schemas.microsoft.com/office/drawing/2014/main" id="{7CCB9823-E839-91D6-5CD6-5375550264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798377" y="3429239"/>
                <a:ext cx="1515928" cy="218812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6" name="Picture 8">
                <a:extLst>
                  <a:ext uri="{FF2B5EF4-FFF2-40B4-BE49-F238E27FC236}">
                    <a16:creationId xmlns:a16="http://schemas.microsoft.com/office/drawing/2014/main" id="{478ABC77-76AB-00BA-A1FB-59A53D7B69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798377" y="5915024"/>
                <a:ext cx="1515928" cy="350125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</p:grpSp>
      <p:sp>
        <p:nvSpPr>
          <p:cNvPr id="4" name="textruta 3">
            <a:extLst>
              <a:ext uri="{FF2B5EF4-FFF2-40B4-BE49-F238E27FC236}">
                <a16:creationId xmlns:a16="http://schemas.microsoft.com/office/drawing/2014/main" id="{6002B14D-CDFD-332B-A052-304180A4863D}"/>
              </a:ext>
            </a:extLst>
          </p:cNvPr>
          <p:cNvSpPr txBox="1"/>
          <p:nvPr/>
        </p:nvSpPr>
        <p:spPr>
          <a:xfrm>
            <a:off x="8641976" y="-627529"/>
            <a:ext cx="2711824" cy="19595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183E4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1-2-3-4- klick</a:t>
            </a: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E8FF8C0F-3069-123F-52E6-773263B2217F}"/>
              </a:ext>
            </a:extLst>
          </p:cNvPr>
          <p:cNvGrpSpPr/>
          <p:nvPr/>
        </p:nvGrpSpPr>
        <p:grpSpPr>
          <a:xfrm>
            <a:off x="3761599" y="1802731"/>
            <a:ext cx="2626445" cy="4343036"/>
            <a:chOff x="5278511" y="1463438"/>
            <a:chExt cx="2786093" cy="4607027"/>
          </a:xfrm>
        </p:grpSpPr>
        <p:pic>
          <p:nvPicPr>
            <p:cNvPr id="11" name="Bildobjekt 10" descr="En bild som visar skärm&#10;&#10;Automatiskt genererad beskrivning">
              <a:extLst>
                <a:ext uri="{FF2B5EF4-FFF2-40B4-BE49-F238E27FC236}">
                  <a16:creationId xmlns:a16="http://schemas.microsoft.com/office/drawing/2014/main" id="{574F4076-90A8-D484-B90E-3933D6E0E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8511" y="1463438"/>
              <a:ext cx="2786093" cy="4607027"/>
            </a:xfrm>
            <a:prstGeom prst="rect">
              <a:avLst/>
            </a:prstGeom>
          </p:spPr>
        </p:pic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F8B4E033-F8F7-2C2D-B87B-E0B8B373229F}"/>
                </a:ext>
              </a:extLst>
            </p:cNvPr>
            <p:cNvGrpSpPr/>
            <p:nvPr/>
          </p:nvGrpSpPr>
          <p:grpSpPr>
            <a:xfrm>
              <a:off x="5948082" y="2207149"/>
              <a:ext cx="1625529" cy="3033904"/>
              <a:chOff x="5948082" y="2207149"/>
              <a:chExt cx="1625529" cy="3033904"/>
            </a:xfrm>
          </p:grpSpPr>
          <p:pic>
            <p:nvPicPr>
              <p:cNvPr id="13" name="Picture 15">
                <a:extLst>
                  <a:ext uri="{FF2B5EF4-FFF2-40B4-BE49-F238E27FC236}">
                    <a16:creationId xmlns:a16="http://schemas.microsoft.com/office/drawing/2014/main" id="{0F22D81C-CDE1-D316-F1CA-F7940F6DBD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48082" y="2207149"/>
                <a:ext cx="1625528" cy="2331331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3" name="Bildobjekt 22" descr="En bild som visar person, inomhus, stående, står&#10;&#10;Automatiskt genererad beskrivning">
                <a:extLst>
                  <a:ext uri="{FF2B5EF4-FFF2-40B4-BE49-F238E27FC236}">
                    <a16:creationId xmlns:a16="http://schemas.microsoft.com/office/drawing/2014/main" id="{D184E2B5-0D61-B9AB-1CB1-BF905873DD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056274" y="2801587"/>
                <a:ext cx="362466" cy="494911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4" name="Picture 15">
                <a:extLst>
                  <a:ext uri="{FF2B5EF4-FFF2-40B4-BE49-F238E27FC236}">
                    <a16:creationId xmlns:a16="http://schemas.microsoft.com/office/drawing/2014/main" id="{EBB621DE-C834-98AC-E727-C60EA0EA79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51319" y="4801687"/>
                <a:ext cx="1622292" cy="439366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</p:grpSp>
      <p:sp>
        <p:nvSpPr>
          <p:cNvPr id="14" name="textruta 13">
            <a:extLst>
              <a:ext uri="{FF2B5EF4-FFF2-40B4-BE49-F238E27FC236}">
                <a16:creationId xmlns:a16="http://schemas.microsoft.com/office/drawing/2014/main" id="{BFD3346A-D0D3-4DCC-9D08-15094875743F}"/>
              </a:ext>
            </a:extLst>
          </p:cNvPr>
          <p:cNvSpPr txBox="1"/>
          <p:nvPr/>
        </p:nvSpPr>
        <p:spPr>
          <a:xfrm>
            <a:off x="445514" y="6389910"/>
            <a:ext cx="5727700" cy="31623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B202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 video: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B202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https://cdn.bankid.com/video/kontrollera-id-handling.mp4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B202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 err="1">
              <a:ln>
                <a:noFill/>
              </a:ln>
              <a:solidFill>
                <a:srgbClr val="183E4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Platshållare för innehåll 2">
            <a:extLst>
              <a:ext uri="{FF2B5EF4-FFF2-40B4-BE49-F238E27FC236}">
                <a16:creationId xmlns:a16="http://schemas.microsoft.com/office/drawing/2014/main" id="{0E0110CA-99CF-427F-A027-B1E3DE976F9F}"/>
              </a:ext>
            </a:extLst>
          </p:cNvPr>
          <p:cNvSpPr txBox="1">
            <a:spLocks/>
          </p:cNvSpPr>
          <p:nvPr/>
        </p:nvSpPr>
        <p:spPr>
          <a:xfrm>
            <a:off x="838200" y="1305331"/>
            <a:ext cx="10515600" cy="7493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000" indent="-18000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sv-SE" sz="1800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0000" indent="-180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lang="sv-SE" sz="1400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19138" indent="-180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lang="sv-SE" sz="1400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00" indent="-180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lang="sv-SE" sz="1400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80000" indent="-180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lang="sv-SE" sz="1400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183E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Förstärkningsåtgärd vid distansutgivning ”Digital kontroll av ID-handling”</a:t>
            </a:r>
          </a:p>
          <a:p>
            <a:pPr marL="360000" marR="0" lvl="1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183E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78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ADFF38-9C1C-4270-A681-5D9B3A22C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sv-SE" sz="2000" dirty="0"/>
              <a:t>Säkerhetsåtgärder vid användning</a:t>
            </a:r>
            <a:br>
              <a:rPr lang="sv-SE" dirty="0"/>
            </a:br>
            <a:r>
              <a:rPr lang="sv-SE" sz="2800" dirty="0"/>
              <a:t>Ökad tydlighet för användaren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861EC2-076C-4E37-A895-F3A37ABCF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8633"/>
            <a:ext cx="10515600" cy="659865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Formaterad underskriftstext och avsiktstext vid identifiering och signering</a:t>
            </a:r>
          </a:p>
          <a:p>
            <a:pPr marL="0" indent="0">
              <a:buNone/>
            </a:pPr>
            <a:endParaRPr lang="sv-SE" dirty="0"/>
          </a:p>
          <a:p>
            <a:pPr marL="342900" indent="-342900">
              <a:buFont typeface="+mj-lt"/>
              <a:buAutoNum type="alphaLcParenR"/>
            </a:pPr>
            <a:endParaRPr lang="sv-SE" dirty="0"/>
          </a:p>
          <a:p>
            <a:pPr marL="342900" indent="-342900">
              <a:buFont typeface="+mj-lt"/>
              <a:buAutoNum type="alphaLcParenR"/>
            </a:pPr>
            <a:endParaRPr lang="sv-SE" dirty="0"/>
          </a:p>
          <a:p>
            <a:pPr marL="360000" lvl="1" indent="0">
              <a:buNone/>
            </a:pP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31C445D-DF83-45D3-B965-42DDA62CE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867" y="2232415"/>
            <a:ext cx="2586099" cy="5021139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F6BAC41F-1754-4050-ACBA-5CD8ECCE82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31" y="2232415"/>
            <a:ext cx="2632503" cy="5111238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F93789ED-1B3E-4119-8E19-9099CCF23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451" y="2264557"/>
            <a:ext cx="2586098" cy="502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0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91E8E3-08AC-4112-953D-2A93A92F6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Arbetet ger effekt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FD21B8-759F-4271-B248-5DE84312E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0300" y="1763994"/>
            <a:ext cx="7407442" cy="35754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28700" dirty="0"/>
              <a:t>40%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4828746"/>
      </p:ext>
    </p:extLst>
  </p:cSld>
  <p:clrMapOvr>
    <a:masterClrMapping/>
  </p:clrMapOvr>
</p:sld>
</file>

<file path=ppt/theme/theme1.xml><?xml version="1.0" encoding="utf-8"?>
<a:theme xmlns:a="http://schemas.openxmlformats.org/drawingml/2006/main" name="BankID Office theme">
  <a:themeElements>
    <a:clrScheme name="BID">
      <a:dk1>
        <a:srgbClr val="0B2028"/>
      </a:dk1>
      <a:lt1>
        <a:srgbClr val="FFFFFF"/>
      </a:lt1>
      <a:dk2>
        <a:srgbClr val="0B2028"/>
      </a:dk2>
      <a:lt2>
        <a:srgbClr val="FFFFFF"/>
      </a:lt2>
      <a:accent1>
        <a:srgbClr val="183E4F"/>
      </a:accent1>
      <a:accent2>
        <a:srgbClr val="7DC4DD"/>
      </a:accent2>
      <a:accent3>
        <a:srgbClr val="BEE1EE"/>
      </a:accent3>
      <a:accent4>
        <a:srgbClr val="F59C28"/>
      </a:accent4>
      <a:accent5>
        <a:srgbClr val="E8E7E3"/>
      </a:accent5>
      <a:accent6>
        <a:srgbClr val="EDF7FB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40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ID-mall_exempelsidor" id="{13C70C27-B916-D04A-8562-29C3745EEC4C}" vid="{A448C15F-07EC-7148-AABC-28839FDF5EC4}"/>
    </a:ext>
  </a:extLst>
</a:theme>
</file>

<file path=ppt/theme/theme2.xml><?xml version="1.0" encoding="utf-8"?>
<a:theme xmlns:a="http://schemas.openxmlformats.org/drawingml/2006/main" name="3_BankID Office theme">
  <a:themeElements>
    <a:clrScheme name="BID">
      <a:dk1>
        <a:srgbClr val="0B2028"/>
      </a:dk1>
      <a:lt1>
        <a:srgbClr val="FFFFFF"/>
      </a:lt1>
      <a:dk2>
        <a:srgbClr val="0B2028"/>
      </a:dk2>
      <a:lt2>
        <a:srgbClr val="FFFFFF"/>
      </a:lt2>
      <a:accent1>
        <a:srgbClr val="183E4F"/>
      </a:accent1>
      <a:accent2>
        <a:srgbClr val="7DC4DD"/>
      </a:accent2>
      <a:accent3>
        <a:srgbClr val="BEE1EE"/>
      </a:accent3>
      <a:accent4>
        <a:srgbClr val="F59C28"/>
      </a:accent4>
      <a:accent5>
        <a:srgbClr val="E8E7E3"/>
      </a:accent5>
      <a:accent6>
        <a:srgbClr val="EDF7FB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40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ID-mall.potx" id="{5C053293-E056-454A-98C4-4A8B2606C2EE}" vid="{3BD0F5AC-0976-46BA-9D38-1A69158226B2}"/>
    </a:ext>
  </a:extLst>
</a:theme>
</file>

<file path=ppt/theme/theme3.xml><?xml version="1.0" encoding="utf-8"?>
<a:theme xmlns:a="http://schemas.openxmlformats.org/drawingml/2006/main" name="BankID - Blue Office Theme">
  <a:themeElements>
    <a:clrScheme name="BID1">
      <a:dk1>
        <a:srgbClr val="18161F"/>
      </a:dk1>
      <a:lt1>
        <a:srgbClr val="FFFFFF"/>
      </a:lt1>
      <a:dk2>
        <a:srgbClr val="183E4F"/>
      </a:dk2>
      <a:lt2>
        <a:srgbClr val="FFFFFF"/>
      </a:lt2>
      <a:accent1>
        <a:srgbClr val="183E4F"/>
      </a:accent1>
      <a:accent2>
        <a:srgbClr val="7EC3DD"/>
      </a:accent2>
      <a:accent3>
        <a:srgbClr val="F59C28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D-version v5" id="{071292C1-3581-3B45-810A-3E5C1EF2135B}" vid="{7DA05E03-5FC4-0945-9B23-992B0505E47F}"/>
    </a:ext>
  </a:extLst>
</a:theme>
</file>

<file path=ppt/theme/theme4.xml><?xml version="1.0" encoding="utf-8"?>
<a:theme xmlns:a="http://schemas.openxmlformats.org/drawingml/2006/main" name="1_BankID - Blue Office Theme">
  <a:themeElements>
    <a:clrScheme name="BID1">
      <a:dk1>
        <a:srgbClr val="18161F"/>
      </a:dk1>
      <a:lt1>
        <a:srgbClr val="FFFFFF"/>
      </a:lt1>
      <a:dk2>
        <a:srgbClr val="183E4F"/>
      </a:dk2>
      <a:lt2>
        <a:srgbClr val="FFFFFF"/>
      </a:lt2>
      <a:accent1>
        <a:srgbClr val="183E4F"/>
      </a:accent1>
      <a:accent2>
        <a:srgbClr val="7EC3DD"/>
      </a:accent2>
      <a:accent3>
        <a:srgbClr val="F59C28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D-version v5" id="{071292C1-3581-3B45-810A-3E5C1EF2135B}" vid="{7DA05E03-5FC4-0945-9B23-992B0505E47F}"/>
    </a:ext>
  </a:extLst>
</a:theme>
</file>

<file path=ppt/theme/theme5.xml><?xml version="1.0" encoding="utf-8"?>
<a:theme xmlns:a="http://schemas.openxmlformats.org/drawingml/2006/main" name="2_BankID - Blue Office Theme">
  <a:themeElements>
    <a:clrScheme name="BID1">
      <a:dk1>
        <a:srgbClr val="18161F"/>
      </a:dk1>
      <a:lt1>
        <a:srgbClr val="FFFFFF"/>
      </a:lt1>
      <a:dk2>
        <a:srgbClr val="183E4F"/>
      </a:dk2>
      <a:lt2>
        <a:srgbClr val="FFFFFF"/>
      </a:lt2>
      <a:accent1>
        <a:srgbClr val="183E4F"/>
      </a:accent1>
      <a:accent2>
        <a:srgbClr val="7EC3DD"/>
      </a:accent2>
      <a:accent3>
        <a:srgbClr val="F59C28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D-version v5" id="{071292C1-3581-3B45-810A-3E5C1EF2135B}" vid="{7DA05E03-5FC4-0945-9B23-992B0505E47F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Office PowerPoint</Application>
  <PresentationFormat>Bredbild</PresentationFormat>
  <Paragraphs>65</Paragraphs>
  <Slides>11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11</vt:i4>
      </vt:variant>
    </vt:vector>
  </HeadingPairs>
  <TitlesOfParts>
    <vt:vector size="20" baseType="lpstr">
      <vt:lpstr>Arial</vt:lpstr>
      <vt:lpstr>Calibri</vt:lpstr>
      <vt:lpstr>Lato</vt:lpstr>
      <vt:lpstr>Lato Light</vt:lpstr>
      <vt:lpstr>BankID Office theme</vt:lpstr>
      <vt:lpstr>3_BankID Office theme</vt:lpstr>
      <vt:lpstr>BankID - Blue Office Theme</vt:lpstr>
      <vt:lpstr>1_BankID - Blue Office Theme</vt:lpstr>
      <vt:lpstr>2_BankID - Blue Office Theme</vt:lpstr>
      <vt:lpstr>Motverka bedrägerier</vt:lpstr>
      <vt:lpstr>Vad är ett BankID? </vt:lpstr>
      <vt:lpstr>BankID – din digitala identitet</vt:lpstr>
      <vt:lpstr>Kort fakta om BankID</vt:lpstr>
      <vt:lpstr>Bedrägeriläget</vt:lpstr>
      <vt:lpstr>Åtgärder för att motverka obehörig  användning av e-legitimation</vt:lpstr>
      <vt:lpstr>Åtgärder vid utgivning – att BankID ges ut till rätt person </vt:lpstr>
      <vt:lpstr>Säkerhetsåtgärder vid användning Ökad tydlighet för användaren</vt:lpstr>
      <vt:lpstr>Arbetet ger effekt</vt:lpstr>
      <vt:lpstr>Samverkan ger effekt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2024-01-24T09:56:03Z</dcterms:created>
  <dcterms:modified xsi:type="dcterms:W3CDTF">2025-01-29T12:59:10Z</dcterms:modified>
</cp:coreProperties>
</file>